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06" r:id="rId2"/>
    <p:sldId id="283" r:id="rId3"/>
    <p:sldId id="494" r:id="rId4"/>
    <p:sldId id="493" r:id="rId5"/>
    <p:sldId id="495" r:id="rId6"/>
    <p:sldId id="49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F1726-C28A-493D-89A6-2DEAD32C04AA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40767-5171-4EF6-B0A4-DEDCEFE157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004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2CC342-3CC1-4A5A-B280-1B703224EBC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79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DFC11-B30F-41FF-2BA9-01C8AD6AA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4F022F-1C83-030C-F01A-48D62D3F7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1B54A-2C31-9345-EDA4-A2E7B3AE0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5C7-6E4A-4F47-B38B-EB3EA83CDA1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E12C2-85EE-E8EF-1C92-2141AFFFA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4E461-5F27-CB35-0B44-53B18C130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0F3B-8EDB-4805-AB7D-6074D128C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58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5BA8E-9F96-10B7-8B17-AA713AE7C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C481B2-CE5E-B2FC-CB56-AE83C59E56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B6FB8-332A-0521-324A-90250AE31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5C7-6E4A-4F47-B38B-EB3EA83CDA1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AA2C4-D7CD-19D2-C6EC-09C713073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13BD2-AB82-BEC5-7BFE-34E320951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0F3B-8EDB-4805-AB7D-6074D128C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354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057777-437A-D75E-4E7D-CA5AD59BF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DF54A-D179-4ADC-2C13-3E990F0E1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21953-D191-DCDE-7F93-A8319FBA5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5C7-6E4A-4F47-B38B-EB3EA83CDA1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9DABE-B460-0920-E45D-8256C1F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029E1-1080-6688-4FD4-99E93C9DB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0F3B-8EDB-4805-AB7D-6074D128C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55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AA428-0C98-DBD6-95C8-1DCA8C461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B4452-5895-AAE0-8019-1E000730F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5A284-61B5-C1BD-D659-AEC7BC0CC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5C7-6E4A-4F47-B38B-EB3EA83CDA1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23B92-412E-05A7-4C5D-9ED738097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7E49C-CE56-71B4-7C9A-5D6C7F49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0F3B-8EDB-4805-AB7D-6074D128C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76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19918-FBED-B586-95CC-78085174B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6EDBC-21A0-5F74-E193-4775E336F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538AC-7673-E1DC-744E-D952DC8E9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5C7-6E4A-4F47-B38B-EB3EA83CDA1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601F-55AB-43E9-8B7E-9449D7DED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6D66D-B26B-E51A-BCB2-C405C0D0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0F3B-8EDB-4805-AB7D-6074D128C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8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D7E6F-CE3C-D051-13B9-075A8ABE0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3C903-2F0D-F8FF-E177-8C0BD56B48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7D8212-617A-B57C-B96C-6A5A5939E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D52DF-96B6-D734-7067-177775260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5C7-6E4A-4F47-B38B-EB3EA83CDA1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6D911-8F0F-9DAD-1500-E5532760A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BF02D-C3D3-88CF-0806-7808A9D2E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0F3B-8EDB-4805-AB7D-6074D128C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33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889FA-6D41-592B-782B-6D4B244F4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5C0C2-5F5D-25F5-DDA9-859F2EEFB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7F857-04A3-A29A-A057-7FC4483B8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24AACB-70EB-8BEF-61DC-B1CBA9FF6E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ECCFAB-9F1C-F0DB-3AE2-B29989C99F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827815-6EC9-D165-9EC2-F91429C40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5C7-6E4A-4F47-B38B-EB3EA83CDA1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27DECD-D02B-8523-8BD5-EBF38D2D0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3D517B-9FC6-5D19-3BAC-DA6C46611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0F3B-8EDB-4805-AB7D-6074D128C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68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FEE8-8920-27F5-A77E-6C6E39A39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F5AC8B-7E82-A972-6700-26D0CA127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5C7-6E4A-4F47-B38B-EB3EA83CDA1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F0F3F-DD6F-4E1B-E000-36733FA8C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6F4DB-3D93-57CA-B7BE-914D5FC20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0F3B-8EDB-4805-AB7D-6074D128C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72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449FA4-6F21-7BE6-95AE-D843C18BF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5C7-6E4A-4F47-B38B-EB3EA83CDA1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8B6C6E-667F-F571-2672-C1493BE9C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D8B1A-ECA9-ACD5-A610-A15204908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0F3B-8EDB-4805-AB7D-6074D128C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6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38BEF-D814-612D-C986-330CE1F24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A97BC-39DD-F3F0-92F8-B16C354BF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39789B-2CA7-A72D-8273-CAEC2DEE7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89F6D-EA80-9564-F0F5-010F000D5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5C7-6E4A-4F47-B38B-EB3EA83CDA1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20AAFF-854E-5AD9-40A8-114A5198F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2D164-72D2-0E32-CD05-4EFDCA6DD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0F3B-8EDB-4805-AB7D-6074D128C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61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D4487-B3A4-FA63-CFCE-7F58C7001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1C856B-6885-8843-8D2A-03929A1EC1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526B33-F7A8-648F-21FE-4931CB0C5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A61E62-C759-D9D4-7B6F-D33D31CDB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5C7-6E4A-4F47-B38B-EB3EA83CDA1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53268-C880-1ED0-EE53-0FC45DA5A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BAF908-AC5B-3F84-B389-10FF8888B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0F3B-8EDB-4805-AB7D-6074D128C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65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295193-79EB-346A-51B7-BC70984B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42011-ED97-6CF6-7D1B-ECCDC5544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B11E9-20D9-43AE-9B28-55F1B4258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FC5C7-6E4A-4F47-B38B-EB3EA83CDA10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B18FE-66A7-986E-A8DE-5E08047B13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6AF67-E97F-F91D-6404-86039CD1C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40F3B-8EDB-4805-AB7D-6074D128C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61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C8D2A-4219-49A5-96EA-197C1BA4B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6014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This </a:t>
            </a:r>
            <a:r>
              <a:rPr lang="en-GB" dirty="0" err="1"/>
              <a:t>powerpoint</a:t>
            </a:r>
            <a:r>
              <a:rPr lang="en-GB" dirty="0"/>
              <a:t> was made by </a:t>
            </a:r>
            <a:r>
              <a:rPr lang="en-GB" dirty="0" err="1"/>
              <a:t>diversity_mel</a:t>
            </a:r>
            <a:r>
              <a:rPr lang="en-GB" dirty="0"/>
              <a:t>.  It is part of a large series designed to encourage debate and discussion around issues of equality in a bid to make more children happier and thoughtful. You can find more assemblies/ discussion ppts on my website.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My website is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www.diversitymel.com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can email me via my website too. I love to hear how you’ve used my </a:t>
            </a:r>
            <a:r>
              <a:rPr lang="en-GB" dirty="0" err="1"/>
              <a:t>powerpoints</a:t>
            </a:r>
            <a:r>
              <a:rPr lang="en-GB" dirty="0"/>
              <a:t> and to get your ideas for any you’d like me to make.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   You can follow my work on Instagram @diversity_mel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Please do share my </a:t>
            </a:r>
            <a:r>
              <a:rPr lang="en-GB" dirty="0" err="1"/>
              <a:t>powerpoints</a:t>
            </a:r>
            <a:r>
              <a:rPr lang="en-GB" dirty="0"/>
              <a:t> with other teachers who may be interested.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Please note: I make no money from making and distributing these resources. 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8" name="Picture 4" descr="Image result for instagram">
            <a:extLst>
              <a:ext uri="{FF2B5EF4-FFF2-40B4-BE49-F238E27FC236}">
                <a16:creationId xmlns:a16="http://schemas.microsoft.com/office/drawing/2014/main" id="{5D544E76-BDE4-4746-A35C-F294A7128C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96" t="10476" r="19996" b="9207"/>
          <a:stretch/>
        </p:blipFill>
        <p:spPr bwMode="auto">
          <a:xfrm>
            <a:off x="1019657" y="3902115"/>
            <a:ext cx="8572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497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AD01D-926B-4604-8C4B-D95913D21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1700"/>
          </a:xfrm>
        </p:spPr>
        <p:txBody>
          <a:bodyPr>
            <a:normAutofit fontScale="90000"/>
          </a:bodyPr>
          <a:lstStyle/>
          <a:p>
            <a:r>
              <a:rPr lang="en-GB" dirty="0"/>
              <a:t>Bear With – The importance of talk –UKS2, KS3/4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2A319-4006-4940-88F3-B09B972B1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38300"/>
            <a:ext cx="10830560" cy="33909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short visual aid to promote the value of talk, supporting your friends and seeking help when in difficulty.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The final slide could be printed as a poster for display.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is a KS1/ LKS2 version of this on my website too.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4B1D3EE-663C-44AA-8F9D-9F0AF454162D}"/>
              </a:ext>
            </a:extLst>
          </p:cNvPr>
          <p:cNvSpPr/>
          <p:nvPr/>
        </p:nvSpPr>
        <p:spPr>
          <a:xfrm>
            <a:off x="652462" y="5476874"/>
            <a:ext cx="10201275" cy="101599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ysClr val="windowText" lastClr="000000"/>
                </a:solidFill>
              </a:rPr>
              <a:t>Find many more assemblies on my website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DiversityMel.com</a:t>
            </a:r>
          </a:p>
        </p:txBody>
      </p:sp>
    </p:spTree>
    <p:extLst>
      <p:ext uri="{BB962C8B-B14F-4D97-AF65-F5344CB8AC3E}">
        <p14:creationId xmlns:p14="http://schemas.microsoft.com/office/powerpoint/2010/main" val="2308975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30EF568-8859-CE6F-011E-A9DD1FB9E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543" y="683894"/>
            <a:ext cx="8819198" cy="587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8138F61-6B81-33D8-73CC-9F258A8FBB6F}"/>
              </a:ext>
            </a:extLst>
          </p:cNvPr>
          <p:cNvSpPr/>
          <p:nvPr/>
        </p:nvSpPr>
        <p:spPr>
          <a:xfrm>
            <a:off x="274320" y="467360"/>
            <a:ext cx="3220720" cy="20751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This is a sculpture in Bristol.  It was put up  one night when nobody was looking.</a:t>
            </a:r>
          </a:p>
        </p:txBody>
      </p:sp>
    </p:spTree>
    <p:extLst>
      <p:ext uri="{BB962C8B-B14F-4D97-AF65-F5344CB8AC3E}">
        <p14:creationId xmlns:p14="http://schemas.microsoft.com/office/powerpoint/2010/main" val="516662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878561-6E63-B48B-5527-944523A5AE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7" t="25066" r="10857" b="37400"/>
          <a:stretch/>
        </p:blipFill>
        <p:spPr bwMode="auto">
          <a:xfrm>
            <a:off x="3351068" y="197040"/>
            <a:ext cx="5617452" cy="6463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D8C7E240-A87B-608B-EC20-E302E8480537}"/>
              </a:ext>
            </a:extLst>
          </p:cNvPr>
          <p:cNvSpPr/>
          <p:nvPr/>
        </p:nvSpPr>
        <p:spPr>
          <a:xfrm>
            <a:off x="205957" y="304486"/>
            <a:ext cx="2529500" cy="1805940"/>
          </a:xfrm>
          <a:prstGeom prst="cloud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What can you see?</a:t>
            </a:r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E8D8A722-2465-94DE-BD22-1E518BE88E55}"/>
              </a:ext>
            </a:extLst>
          </p:cNvPr>
          <p:cNvSpPr/>
          <p:nvPr/>
        </p:nvSpPr>
        <p:spPr>
          <a:xfrm>
            <a:off x="693982" y="2358233"/>
            <a:ext cx="2529500" cy="1805940"/>
          </a:xfrm>
          <a:prstGeom prst="cloud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What does is make you think?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DC68C85D-D489-BF96-5DEB-EA180E9C3635}"/>
              </a:ext>
            </a:extLst>
          </p:cNvPr>
          <p:cNvSpPr/>
          <p:nvPr/>
        </p:nvSpPr>
        <p:spPr>
          <a:xfrm>
            <a:off x="205957" y="4615180"/>
            <a:ext cx="2529500" cy="1805940"/>
          </a:xfrm>
          <a:prstGeom prst="cloud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Why do you think the artist made it?</a:t>
            </a: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E91A7AAF-FD85-A05A-99C5-ABF667B66D83}"/>
              </a:ext>
            </a:extLst>
          </p:cNvPr>
          <p:cNvSpPr/>
          <p:nvPr/>
        </p:nvSpPr>
        <p:spPr>
          <a:xfrm>
            <a:off x="9311886" y="686913"/>
            <a:ext cx="2529500" cy="1805940"/>
          </a:xfrm>
          <a:prstGeom prst="cloud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What could you do if you felt more like the bear?</a:t>
            </a: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B1F921F4-9EA9-107F-C138-ECD92E0B5456}"/>
              </a:ext>
            </a:extLst>
          </p:cNvPr>
          <p:cNvSpPr/>
          <p:nvPr/>
        </p:nvSpPr>
        <p:spPr>
          <a:xfrm>
            <a:off x="9385423" y="3429000"/>
            <a:ext cx="2529500" cy="1805940"/>
          </a:xfrm>
          <a:prstGeom prst="cloud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What could you do if you felt more like the person?</a:t>
            </a:r>
          </a:p>
        </p:txBody>
      </p:sp>
    </p:spTree>
    <p:extLst>
      <p:ext uri="{BB962C8B-B14F-4D97-AF65-F5344CB8AC3E}">
        <p14:creationId xmlns:p14="http://schemas.microsoft.com/office/powerpoint/2010/main" val="380653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3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878561-6E63-B48B-5527-944523A5AE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7" t="25066" r="10857" b="37400"/>
          <a:stretch/>
        </p:blipFill>
        <p:spPr bwMode="auto">
          <a:xfrm>
            <a:off x="3287274" y="197040"/>
            <a:ext cx="5617452" cy="6463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B374669-C471-64BF-8829-34570F2BAD85}"/>
              </a:ext>
            </a:extLst>
          </p:cNvPr>
          <p:cNvSpPr/>
          <p:nvPr/>
        </p:nvSpPr>
        <p:spPr>
          <a:xfrm>
            <a:off x="274320" y="467360"/>
            <a:ext cx="3220720" cy="20751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If you feel like the bear…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Check on your friends.  It’s good to talk.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5289014-473A-B6F5-28C8-FF38417CCC4B}"/>
              </a:ext>
            </a:extLst>
          </p:cNvPr>
          <p:cNvSpPr/>
          <p:nvPr/>
        </p:nvSpPr>
        <p:spPr>
          <a:xfrm>
            <a:off x="8696960" y="4389120"/>
            <a:ext cx="3220720" cy="20751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If you feel like the person…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Talk to someone.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It always helps.</a:t>
            </a:r>
          </a:p>
        </p:txBody>
      </p:sp>
    </p:spTree>
    <p:extLst>
      <p:ext uri="{BB962C8B-B14F-4D97-AF65-F5344CB8AC3E}">
        <p14:creationId xmlns:p14="http://schemas.microsoft.com/office/powerpoint/2010/main" val="4243405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C8D2A-4219-49A5-96EA-197C1BA4B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6014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This </a:t>
            </a:r>
            <a:r>
              <a:rPr lang="en-GB" dirty="0" err="1"/>
              <a:t>powerpoint</a:t>
            </a:r>
            <a:r>
              <a:rPr lang="en-GB" dirty="0"/>
              <a:t> was made by </a:t>
            </a:r>
            <a:r>
              <a:rPr lang="en-GB" dirty="0" err="1"/>
              <a:t>diversity_mel</a:t>
            </a:r>
            <a:r>
              <a:rPr lang="en-GB" dirty="0"/>
              <a:t>.  It is part of a large series designed to encourage debate and discussion around issues of equality in a bid to make more children happier and thoughtful. You can find more assemblies/ discussion ppts on my website.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My website is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www.diversitymel.com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can email me via my website too. I love to hear how you’ve used my </a:t>
            </a:r>
            <a:r>
              <a:rPr lang="en-GB" dirty="0" err="1"/>
              <a:t>powerpoints</a:t>
            </a:r>
            <a:r>
              <a:rPr lang="en-GB" dirty="0"/>
              <a:t> and to get your ideas for any you’d like me to make.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   You can follow my work on Instagram @diversity_mel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Please do share my </a:t>
            </a:r>
            <a:r>
              <a:rPr lang="en-GB" dirty="0" err="1"/>
              <a:t>powerpoints</a:t>
            </a:r>
            <a:r>
              <a:rPr lang="en-GB" dirty="0"/>
              <a:t> with other teachers who may be interested.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Please note: I make no money from making and distributing these resources. 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8" name="Picture 4" descr="Image result for instagram">
            <a:extLst>
              <a:ext uri="{FF2B5EF4-FFF2-40B4-BE49-F238E27FC236}">
                <a16:creationId xmlns:a16="http://schemas.microsoft.com/office/drawing/2014/main" id="{5D544E76-BDE4-4746-A35C-F294A7128C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96" t="10476" r="19996" b="9207"/>
          <a:stretch/>
        </p:blipFill>
        <p:spPr bwMode="auto">
          <a:xfrm>
            <a:off x="1019657" y="3902115"/>
            <a:ext cx="8572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41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420</Words>
  <Application>Microsoft Office PowerPoint</Application>
  <PresentationFormat>Widescreen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Bear With – The importance of talk –UKS2, KS3/4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Lane</dc:creator>
  <cp:lastModifiedBy>Melissa Lane</cp:lastModifiedBy>
  <cp:revision>2</cp:revision>
  <dcterms:created xsi:type="dcterms:W3CDTF">2023-02-23T11:01:20Z</dcterms:created>
  <dcterms:modified xsi:type="dcterms:W3CDTF">2023-02-23T11:08:07Z</dcterms:modified>
</cp:coreProperties>
</file>