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66" r:id="rId2"/>
    <p:sldId id="283" r:id="rId3"/>
    <p:sldId id="491" r:id="rId4"/>
    <p:sldId id="494" r:id="rId5"/>
    <p:sldId id="492" r:id="rId6"/>
    <p:sldId id="499" r:id="rId7"/>
    <p:sldId id="496" r:id="rId8"/>
    <p:sldId id="498" r:id="rId9"/>
    <p:sldId id="493" r:id="rId10"/>
    <p:sldId id="497" r:id="rId11"/>
    <p:sldId id="495" r:id="rId12"/>
    <p:sldId id="500" r:id="rId13"/>
    <p:sldId id="501" r:id="rId14"/>
    <p:sldId id="502" r:id="rId15"/>
    <p:sldId id="40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3131" autoAdjust="0"/>
  </p:normalViewPr>
  <p:slideViewPr>
    <p:cSldViewPr snapToGrid="0">
      <p:cViewPr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BC096-F8E3-4B68-B969-4F28A647DB04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CC342-3CC1-4A5A-B280-1B703224E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33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CC342-3CC1-4A5A-B280-1B703224EBC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79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DE8AD-F6DE-4D8E-8CFA-B5B78F898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D8D482-1D73-40C2-8DA4-CC6965E04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B57B0-2FF9-4DE0-9FB8-7A647F32B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38C34-A395-4D1B-AC9E-CCC22B231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55500-3D60-4CE7-BE23-36673344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11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9C444-EBE6-4986-A12D-F75F9F55B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DD96E9-5D0F-4073-85E4-D5B3E4944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857A8-466E-4D20-8E6A-CE6896CCE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8E862-04D2-4DB3-B9B4-4E708D71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1D80D-D5FF-4A6C-99B9-9F0BB74B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69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AD7C2-20C2-41EA-92F4-AA7A76E279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EF949-349A-4E3D-8ED2-617891787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6B97B-8AD9-4CA6-8924-84ED48E1F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9CF28-2749-4A35-A8B6-C9A0709B5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487CD-3EA7-425C-ABBB-14579C27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86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CB9F-1F86-46A6-9C7F-A3425956B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3A21D-7046-4E11-A4A2-D239F889F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442F3-C7EB-412A-A07C-B4F2798B6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848E3-2243-4122-9692-5BF11B30A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29CAE-D6CD-40AB-8B6D-1F7D8A197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43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121E-1ADE-4472-AB36-56476B2D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1C9C7-006E-4CBF-BEDC-535DBE73A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FA6A1-C382-4A31-AB4B-64E5B130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4DC89-77F3-462A-807F-D8F2825F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C0005-4962-4D4B-BA03-72B96DB1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0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52FF5-5A22-4211-AA36-007A10F5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2951E-E1F5-4F62-AFE5-062D5D509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1A91A-67F3-4566-B40C-0A2DA8073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4D504-B4EE-4E0A-AC8C-E3F5CD3B1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697B1-CF06-4193-9A70-14C2C279C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FC8AC-FC42-4BAD-8803-DB032065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93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7559C-3664-4047-8ED5-AC7D48B35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0BD91-79E9-44CA-BE90-B5C87AC78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953A4-CB98-4659-8A07-3FE3C2BF7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F892-3C9D-4BBF-8F85-8E067CC46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3D6167-BE3F-468B-A45A-8C8157955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9365F7-E276-4DA0-9D66-4780ED667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841A51-9E8F-49CC-8D8A-D697A964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5107A-7D5C-45DF-9CD6-B9EF702D4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48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F2715-0BE0-4079-84C2-CC2A692AA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64398-4096-4401-ADAD-2AC4646D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496B9E-2D7C-4334-8F2C-C6899B310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9B879-3E86-4726-B610-97D2E856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16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6624E-5406-48B7-859B-BA54C017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295D57-439C-4627-83BD-A96BAEE6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EF095-455A-42D2-BE97-85287ED5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01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345FE-4D78-4D3A-A0DC-A9A48AF4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72A45-5F32-45D3-943F-FF0D250E9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D6C9D-FA98-4FDC-B720-EC3B87568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507B8-E00C-42CF-BDB8-60E6AEE86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DF623-1155-415B-B18E-328EE36E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5CB2F-E091-429A-B718-11482711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7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FCF8-494D-400B-AA29-D1DD4047C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0CBA7F-840B-4C3D-9008-2DF8C8792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C5E60-467F-4933-B17F-085A91EF4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2B15C-6E9A-4678-9FA2-3EDD1718C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2EA63-3505-4D1C-99F5-F69C47829742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D45FC-8EEE-4384-AB4C-8B3ADA362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A1EB8-462E-4F97-A781-D3C85BF2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80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D43A84-49FE-448D-8423-543F392D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80D7A-65C8-4C7D-8F34-E749A0DAD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27B15-0106-4002-85EC-8939B7984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2EA63-3505-4D1C-99F5-F69C47829742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755A0-067C-4561-A538-9AA71437AB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9CD86-EC43-4C48-B41D-3985AD8AB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E5CF9-5E1D-4855-B8E4-73B796C14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10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QOVWMXurt_U&amp;ab_channel=BritishPath%C3%A9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C8D2A-4219-49A5-96EA-197C1BA4B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This </a:t>
            </a:r>
            <a:r>
              <a:rPr lang="en-GB" dirty="0" err="1"/>
              <a:t>powerpoint</a:t>
            </a:r>
            <a:r>
              <a:rPr lang="en-GB" dirty="0"/>
              <a:t> was made by </a:t>
            </a:r>
            <a:r>
              <a:rPr lang="en-GB" dirty="0" err="1"/>
              <a:t>diversity_mel</a:t>
            </a:r>
            <a:r>
              <a:rPr lang="en-GB" dirty="0"/>
              <a:t>.  It is part of a large series designed to encourage debate and discussion around issues of equality in a bid to make more children happier and thoughtful. You can find more assemblies/ discussion ppts on my website.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My website is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www.diversitymel.com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can email me via my website too. I love to hear how you’ve used my </a:t>
            </a:r>
            <a:r>
              <a:rPr lang="en-GB" dirty="0" err="1"/>
              <a:t>powerpoints</a:t>
            </a:r>
            <a:r>
              <a:rPr lang="en-GB" dirty="0"/>
              <a:t> and to get your ideas for any you’d like me to make.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   You can follow my work on Instagram @diversity_mel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Please do share my </a:t>
            </a:r>
            <a:r>
              <a:rPr lang="en-GB" dirty="0" err="1"/>
              <a:t>powerpoints</a:t>
            </a:r>
            <a:r>
              <a:rPr lang="en-GB" dirty="0"/>
              <a:t> with other teachers who may be interested.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Please note: I make no money from making and distributing these resources.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8" name="Picture 4" descr="Image result for instagram">
            <a:extLst>
              <a:ext uri="{FF2B5EF4-FFF2-40B4-BE49-F238E27FC236}">
                <a16:creationId xmlns:a16="http://schemas.microsoft.com/office/drawing/2014/main" id="{5D544E76-BDE4-4746-A35C-F294A7128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6" t="10476" r="19996" b="9207"/>
          <a:stretch/>
        </p:blipFill>
        <p:spPr bwMode="auto">
          <a:xfrm>
            <a:off x="1019657" y="3902115"/>
            <a:ext cx="8572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45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7CCA0A4-17FB-BAAB-39F7-A53E063725AF}"/>
              </a:ext>
            </a:extLst>
          </p:cNvPr>
          <p:cNvSpPr/>
          <p:nvPr/>
        </p:nvSpPr>
        <p:spPr>
          <a:xfrm>
            <a:off x="1852295" y="4302905"/>
            <a:ext cx="2950210" cy="1912329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Why do you think Violet wanted to run the official race so much?</a:t>
            </a:r>
          </a:p>
        </p:txBody>
      </p:sp>
      <p:pic>
        <p:nvPicPr>
          <p:cNvPr id="7170" name="Picture 2" descr="Overlooked No More: Violet Piercy, Pioneering Marathoner - The New York  Times">
            <a:extLst>
              <a:ext uri="{FF2B5EF4-FFF2-40B4-BE49-F238E27FC236}">
                <a16:creationId xmlns:a16="http://schemas.microsoft.com/office/drawing/2014/main" id="{3153D0EC-C42F-2B4D-C28C-623C03D2AE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6" t="11111" r="20182" b="12593"/>
          <a:stretch/>
        </p:blipFill>
        <p:spPr bwMode="auto">
          <a:xfrm>
            <a:off x="4856480" y="812800"/>
            <a:ext cx="6167120" cy="523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02974-FE74-BCBD-14D6-259C90138C60}"/>
              </a:ext>
            </a:extLst>
          </p:cNvPr>
          <p:cNvSpPr/>
          <p:nvPr/>
        </p:nvSpPr>
        <p:spPr>
          <a:xfrm>
            <a:off x="838200" y="337820"/>
            <a:ext cx="3368040" cy="30911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In 1936 (age 46) Violet was allowed to run ahead of the men on an official marathon route. It took her 4 hours and 25 minutes.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BFAB02F-0E6D-B4E2-D219-E8B7DDDDFD49}"/>
              </a:ext>
            </a:extLst>
          </p:cNvPr>
          <p:cNvSpPr/>
          <p:nvPr/>
        </p:nvSpPr>
        <p:spPr>
          <a:xfrm>
            <a:off x="914400" y="4152900"/>
            <a:ext cx="4826000" cy="2438400"/>
          </a:xfrm>
          <a:prstGeom prst="wedgeRoundRectCallout">
            <a:avLst>
              <a:gd name="adj1" fmla="val 63149"/>
              <a:gd name="adj2" fmla="val -8369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rgbClr val="000000"/>
                </a:solidFill>
                <a:effectLst/>
              </a:rPr>
              <a:t>I was not really competing with the men runners. I only wanted to prove that women could stick the distance. </a:t>
            </a:r>
            <a:endParaRPr lang="en-GB" sz="2400" i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5BBD99-E031-6494-3BEF-092287C8B06F}"/>
              </a:ext>
            </a:extLst>
          </p:cNvPr>
          <p:cNvSpPr/>
          <p:nvPr/>
        </p:nvSpPr>
        <p:spPr>
          <a:xfrm>
            <a:off x="8590280" y="201930"/>
            <a:ext cx="3368040" cy="16814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 newspaper said ‘She made some men not look so good!’</a:t>
            </a:r>
          </a:p>
        </p:txBody>
      </p:sp>
    </p:spTree>
    <p:extLst>
      <p:ext uri="{BB962C8B-B14F-4D97-AF65-F5344CB8AC3E}">
        <p14:creationId xmlns:p14="http://schemas.microsoft.com/office/powerpoint/2010/main" val="180593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first London Marathon - Run Young 50">
            <a:extLst>
              <a:ext uri="{FF2B5EF4-FFF2-40B4-BE49-F238E27FC236}">
                <a16:creationId xmlns:a16="http://schemas.microsoft.com/office/drawing/2014/main" id="{F28B7261-5E5B-E3FC-AC7B-426B9A186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440" y="1177121"/>
            <a:ext cx="7782560" cy="5237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E5A7EE7-46AB-2FE3-2E84-680D51C30B9B}"/>
              </a:ext>
            </a:extLst>
          </p:cNvPr>
          <p:cNvSpPr/>
          <p:nvPr/>
        </p:nvSpPr>
        <p:spPr>
          <a:xfrm>
            <a:off x="838200" y="337820"/>
            <a:ext cx="3368040" cy="30911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Violet had always run on her own and it took another 44 years until 1980, when women were finally allowed to run in the London Marathon.</a:t>
            </a:r>
          </a:p>
        </p:txBody>
      </p:sp>
    </p:spTree>
    <p:extLst>
      <p:ext uri="{BB962C8B-B14F-4D97-AF65-F5344CB8AC3E}">
        <p14:creationId xmlns:p14="http://schemas.microsoft.com/office/powerpoint/2010/main" val="2331184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YND 5 8 80 WOMEN COMPETE FOR THE FIRST TIME IN LONDON MARATHON - YouTube">
            <a:extLst>
              <a:ext uri="{FF2B5EF4-FFF2-40B4-BE49-F238E27FC236}">
                <a16:creationId xmlns:a16="http://schemas.microsoft.com/office/drawing/2014/main" id="{1C13BC0F-B811-E1B1-C477-542323DCD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12223" r="20889" b="14889"/>
          <a:stretch/>
        </p:blipFill>
        <p:spPr bwMode="auto">
          <a:xfrm>
            <a:off x="2184399" y="2682240"/>
            <a:ext cx="3746851" cy="3586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F4F2A2-01C4-824A-160A-4FF395DAEAC0}"/>
              </a:ext>
            </a:extLst>
          </p:cNvPr>
          <p:cNvSpPr/>
          <p:nvPr/>
        </p:nvSpPr>
        <p:spPr>
          <a:xfrm>
            <a:off x="574040" y="337820"/>
            <a:ext cx="3368040" cy="30911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200 women ran and the race was won in 2 hours 35 minutes by Lorraine Moller from New Zealand.</a:t>
            </a:r>
          </a:p>
        </p:txBody>
      </p:sp>
      <p:pic>
        <p:nvPicPr>
          <p:cNvPr id="2054" name="Picture 6" descr="London Marathon: Ethiopia's Yalemzerf Yehualaw becomes youngest ever London  Marathon winner | CNN">
            <a:extLst>
              <a:ext uri="{FF2B5EF4-FFF2-40B4-BE49-F238E27FC236}">
                <a16:creationId xmlns:a16="http://schemas.microsoft.com/office/drawing/2014/main" id="{2DF3DFA4-58A1-52F8-0D0E-956C954A4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3" r="23403"/>
          <a:stretch/>
        </p:blipFill>
        <p:spPr bwMode="auto">
          <a:xfrm>
            <a:off x="6260750" y="337820"/>
            <a:ext cx="3123502" cy="358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EDEBBE5-6A52-5AD3-9FA3-39501C6B8C77}"/>
              </a:ext>
            </a:extLst>
          </p:cNvPr>
          <p:cNvSpPr/>
          <p:nvPr/>
        </p:nvSpPr>
        <p:spPr>
          <a:xfrm>
            <a:off x="8334882" y="3429000"/>
            <a:ext cx="3368040" cy="30911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2022’s race was run in 2 hours and 17 minutes by </a:t>
            </a:r>
          </a:p>
          <a:p>
            <a:pPr algn="ctr"/>
            <a:r>
              <a:rPr lang="en-GB" sz="2400" dirty="0" err="1">
                <a:solidFill>
                  <a:schemeClr val="tx1"/>
                </a:solidFill>
              </a:rPr>
              <a:t>Yalemzerf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Yehualaw</a:t>
            </a:r>
            <a:r>
              <a:rPr lang="en-GB" sz="2400" dirty="0">
                <a:solidFill>
                  <a:schemeClr val="tx1"/>
                </a:solidFill>
              </a:rPr>
              <a:t> from Ethiopia.</a:t>
            </a:r>
          </a:p>
        </p:txBody>
      </p:sp>
    </p:spTree>
    <p:extLst>
      <p:ext uri="{BB962C8B-B14F-4D97-AF65-F5344CB8AC3E}">
        <p14:creationId xmlns:p14="http://schemas.microsoft.com/office/powerpoint/2010/main" val="22370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FORGOTTEN FIRST LADY:Rediscovering Violet Piercy, Marathon PioneerPart  3 | Playing Pasts">
            <a:extLst>
              <a:ext uri="{FF2B5EF4-FFF2-40B4-BE49-F238E27FC236}">
                <a16:creationId xmlns:a16="http://schemas.microsoft.com/office/drawing/2014/main" id="{0B4F41F1-EE23-A70F-1288-5A5848B63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37820"/>
            <a:ext cx="1272574" cy="3267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London Marathon: Ethiopia's Yalemzerf Yehualaw becomes youngest ever London  Marathon winner | CNN">
            <a:extLst>
              <a:ext uri="{FF2B5EF4-FFF2-40B4-BE49-F238E27FC236}">
                <a16:creationId xmlns:a16="http://schemas.microsoft.com/office/drawing/2014/main" id="{97B6512A-442C-4F32-B247-829874EB6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0" t="8888" r="27300"/>
          <a:stretch/>
        </p:blipFill>
        <p:spPr bwMode="auto">
          <a:xfrm>
            <a:off x="2479040" y="337820"/>
            <a:ext cx="2316480" cy="3267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6CF2012-8711-6135-9065-891E34F7A83D}"/>
              </a:ext>
            </a:extLst>
          </p:cNvPr>
          <p:cNvSpPr/>
          <p:nvPr/>
        </p:nvSpPr>
        <p:spPr>
          <a:xfrm>
            <a:off x="1137937" y="3605530"/>
            <a:ext cx="3368040" cy="30911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Can you work out how much quicker </a:t>
            </a:r>
            <a:r>
              <a:rPr lang="en-GB" sz="2400" dirty="0" err="1">
                <a:solidFill>
                  <a:schemeClr val="tx1"/>
                </a:solidFill>
              </a:rPr>
              <a:t>Yalemzerf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(2 hours 17 minutes)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was than Violet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(3 hours 40 minutes)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9DA100A1-DE64-7383-40B3-FF2AD4C77BD1}"/>
              </a:ext>
            </a:extLst>
          </p:cNvPr>
          <p:cNvSpPr/>
          <p:nvPr/>
        </p:nvSpPr>
        <p:spPr>
          <a:xfrm>
            <a:off x="5693376" y="907535"/>
            <a:ext cx="2816860" cy="1912329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Why do you think women can run faster now?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C889129-72B7-F2CD-F614-F8A30E252CC1}"/>
              </a:ext>
            </a:extLst>
          </p:cNvPr>
          <p:cNvSpPr/>
          <p:nvPr/>
        </p:nvSpPr>
        <p:spPr>
          <a:xfrm>
            <a:off x="7814962" y="2819864"/>
            <a:ext cx="3795996" cy="2432392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What do you think </a:t>
            </a:r>
            <a:r>
              <a:rPr lang="en-GB" sz="2000" dirty="0" err="1">
                <a:solidFill>
                  <a:schemeClr val="tx1"/>
                </a:solidFill>
              </a:rPr>
              <a:t>Yalemzerf</a:t>
            </a:r>
            <a:r>
              <a:rPr lang="en-GB" sz="2000" dirty="0">
                <a:solidFill>
                  <a:schemeClr val="tx1"/>
                </a:solidFill>
              </a:rPr>
              <a:t> and Violet might say to each other if they could meet?</a:t>
            </a:r>
          </a:p>
        </p:txBody>
      </p:sp>
    </p:spTree>
    <p:extLst>
      <p:ext uri="{BB962C8B-B14F-4D97-AF65-F5344CB8AC3E}">
        <p14:creationId xmlns:p14="http://schemas.microsoft.com/office/powerpoint/2010/main" val="403905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he London Marathon - My London Lifestyle">
            <a:extLst>
              <a:ext uri="{FF2B5EF4-FFF2-40B4-BE49-F238E27FC236}">
                <a16:creationId xmlns:a16="http://schemas.microsoft.com/office/drawing/2014/main" id="{C67C0B96-C671-C5D7-F20A-4805E0258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0" y="2783030"/>
            <a:ext cx="5608320" cy="373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5E55F4ED-C988-D683-5565-2790FF251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80" y="177800"/>
            <a:ext cx="5608320" cy="2991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6A9EBB-130A-311F-9ACD-F61200BE3294}"/>
              </a:ext>
            </a:extLst>
          </p:cNvPr>
          <p:cNvSpPr/>
          <p:nvPr/>
        </p:nvSpPr>
        <p:spPr>
          <a:xfrm>
            <a:off x="574040" y="337820"/>
            <a:ext cx="3561080" cy="30911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On Sunday 23 April, 50,000 people will run in the London Marathon, including 21,000 women…  I bet Violet would be delighted.</a:t>
            </a:r>
          </a:p>
        </p:txBody>
      </p:sp>
      <p:pic>
        <p:nvPicPr>
          <p:cNvPr id="3" name="Picture 2" descr="Overlooked No More: Violet Piercy, Pioneering Marathoner - The New York  Times">
            <a:extLst>
              <a:ext uri="{FF2B5EF4-FFF2-40B4-BE49-F238E27FC236}">
                <a16:creationId xmlns:a16="http://schemas.microsoft.com/office/drawing/2014/main" id="{6F10DE04-61B6-5707-D2EF-17238F6E4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0" t="13704" r="37361" b="37555"/>
          <a:stretch/>
        </p:blipFill>
        <p:spPr bwMode="auto">
          <a:xfrm>
            <a:off x="8783320" y="3337560"/>
            <a:ext cx="3139440" cy="334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920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C8D2A-4219-49A5-96EA-197C1BA4B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6014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This </a:t>
            </a:r>
            <a:r>
              <a:rPr lang="en-GB" dirty="0" err="1"/>
              <a:t>powerpoint</a:t>
            </a:r>
            <a:r>
              <a:rPr lang="en-GB" dirty="0"/>
              <a:t> was made by </a:t>
            </a:r>
            <a:r>
              <a:rPr lang="en-GB" dirty="0" err="1"/>
              <a:t>diversity_mel</a:t>
            </a:r>
            <a:r>
              <a:rPr lang="en-GB" dirty="0"/>
              <a:t>.  It is part of a large series designed to encourage debate and discussion around issues of equality in a bid to make more children happier and thoughtful. You can find more assemblies/ discussion ppts on my website.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My website is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www.diversitymel.com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 can email me via my website too. I love to hear how you’ve used my </a:t>
            </a:r>
            <a:r>
              <a:rPr lang="en-GB" dirty="0" err="1"/>
              <a:t>powerpoints</a:t>
            </a:r>
            <a:r>
              <a:rPr lang="en-GB" dirty="0"/>
              <a:t> and to get your ideas for any you’d like me to make.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   You can follow my work on Instagram @diversity_mel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Please do share my </a:t>
            </a:r>
            <a:r>
              <a:rPr lang="en-GB" dirty="0" err="1"/>
              <a:t>powerpoints</a:t>
            </a:r>
            <a:r>
              <a:rPr lang="en-GB" dirty="0"/>
              <a:t> with other teachers who may be interested.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Please note: I make no money from making and distributing these resources.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8" name="Picture 4" descr="Image result for instagram">
            <a:extLst>
              <a:ext uri="{FF2B5EF4-FFF2-40B4-BE49-F238E27FC236}">
                <a16:creationId xmlns:a16="http://schemas.microsoft.com/office/drawing/2014/main" id="{5D544E76-BDE4-4746-A35C-F294A7128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6" t="10476" r="19996" b="9207"/>
          <a:stretch/>
        </p:blipFill>
        <p:spPr bwMode="auto">
          <a:xfrm>
            <a:off x="1019657" y="3902115"/>
            <a:ext cx="8572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49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AD01D-926B-4604-8C4B-D95913D21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1700"/>
          </a:xfrm>
        </p:spPr>
        <p:txBody>
          <a:bodyPr>
            <a:normAutofit/>
          </a:bodyPr>
          <a:lstStyle/>
          <a:p>
            <a:r>
              <a:rPr lang="en-GB" dirty="0"/>
              <a:t>Violet Piercy – Marathon Runner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2A319-4006-4940-88F3-B09B972B1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38300"/>
            <a:ext cx="10830560" cy="3390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Violet Piercy was the first woman in the UK to publicly run a marathon…and she did it all in court shoes!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This ppt tells her story and brings us up to date with marathon running for women in the UK.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video has been checked, but please check it for yourself too.</a:t>
            </a:r>
          </a:p>
          <a:p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B1D3EE-663C-44AA-8F9D-9F0AF454162D}"/>
              </a:ext>
            </a:extLst>
          </p:cNvPr>
          <p:cNvSpPr/>
          <p:nvPr/>
        </p:nvSpPr>
        <p:spPr>
          <a:xfrm>
            <a:off x="652462" y="5476874"/>
            <a:ext cx="10201275" cy="10159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</a:rPr>
              <a:t>Find many more assemblies on my website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DiversityMel.com</a:t>
            </a:r>
          </a:p>
        </p:txBody>
      </p:sp>
    </p:spTree>
    <p:extLst>
      <p:ext uri="{BB962C8B-B14F-4D97-AF65-F5344CB8AC3E}">
        <p14:creationId xmlns:p14="http://schemas.microsoft.com/office/powerpoint/2010/main" val="230897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rgin Money London Marathon 2015 One mile into the Race Photo: Dave Shopland for Virgin Money London Marathon This photograph is supplied free to use by London Marathon/Virgin Money.">
            <a:extLst>
              <a:ext uri="{FF2B5EF4-FFF2-40B4-BE49-F238E27FC236}">
                <a16:creationId xmlns:a16="http://schemas.microsoft.com/office/drawing/2014/main" id="{BBACF5EB-DA8B-E98A-48A5-1B17310C4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" y="176212"/>
            <a:ext cx="9753600" cy="650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94ADC49-2F9E-A621-C50F-E482F98D6906}"/>
              </a:ext>
            </a:extLst>
          </p:cNvPr>
          <p:cNvSpPr/>
          <p:nvPr/>
        </p:nvSpPr>
        <p:spPr>
          <a:xfrm>
            <a:off x="8864600" y="176212"/>
            <a:ext cx="3088640" cy="226314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What do you think is happening here?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4BE174-3EDD-44B7-9E0F-40566931F638}"/>
              </a:ext>
            </a:extLst>
          </p:cNvPr>
          <p:cNvSpPr/>
          <p:nvPr/>
        </p:nvSpPr>
        <p:spPr>
          <a:xfrm>
            <a:off x="8280400" y="3164840"/>
            <a:ext cx="3672840" cy="30911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This is the London Marathon.  It is a running race over 26.2 miles.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This year it will take place on Sunday 23 April</a:t>
            </a:r>
          </a:p>
        </p:txBody>
      </p:sp>
    </p:spTree>
    <p:extLst>
      <p:ext uri="{BB962C8B-B14F-4D97-AF65-F5344CB8AC3E}">
        <p14:creationId xmlns:p14="http://schemas.microsoft.com/office/powerpoint/2010/main" val="229186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Mary Janes Summer Low Heel Vintage Women Shoes shopify Stunahome.com">
            <a:extLst>
              <a:ext uri="{FF2B5EF4-FFF2-40B4-BE49-F238E27FC236}">
                <a16:creationId xmlns:a16="http://schemas.microsoft.com/office/drawing/2014/main" id="{BC6FE723-2B9B-FC3F-26B1-9A973AFD3A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70F621-9467-AE23-41D5-C68787772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" y="351502"/>
            <a:ext cx="3037840" cy="391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Run Away Trainer | Women's Shoes | LOUIS VUITTON">
            <a:extLst>
              <a:ext uri="{FF2B5EF4-FFF2-40B4-BE49-F238E27FC236}">
                <a16:creationId xmlns:a16="http://schemas.microsoft.com/office/drawing/2014/main" id="{A59EF644-B84C-8DD2-E1B3-B4185A57B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40" y="351502"/>
            <a:ext cx="3804285" cy="3804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54F36DF-47BF-AB81-F303-5736C412EA2C}"/>
              </a:ext>
            </a:extLst>
          </p:cNvPr>
          <p:cNvSpPr/>
          <p:nvPr/>
        </p:nvSpPr>
        <p:spPr>
          <a:xfrm>
            <a:off x="4467861" y="3429000"/>
            <a:ext cx="3088640" cy="226314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Which shoes do you think would be better for running and why?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897FD84-808E-3858-49CB-E1A16330E847}"/>
              </a:ext>
            </a:extLst>
          </p:cNvPr>
          <p:cNvSpPr/>
          <p:nvPr/>
        </p:nvSpPr>
        <p:spPr>
          <a:xfrm>
            <a:off x="4175761" y="764306"/>
            <a:ext cx="3672840" cy="18163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26.2 miles is a very long way and takes most people hours to run!</a:t>
            </a:r>
          </a:p>
        </p:txBody>
      </p:sp>
    </p:spTree>
    <p:extLst>
      <p:ext uri="{BB962C8B-B14F-4D97-AF65-F5344CB8AC3E}">
        <p14:creationId xmlns:p14="http://schemas.microsoft.com/office/powerpoint/2010/main" val="21643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Olympic Marathon's Outlandish Early History - HISTORY">
            <a:extLst>
              <a:ext uri="{FF2B5EF4-FFF2-40B4-BE49-F238E27FC236}">
                <a16:creationId xmlns:a16="http://schemas.microsoft.com/office/drawing/2014/main" id="{20208796-F88D-361E-2766-5929ADBA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4313"/>
            <a:ext cx="9021406" cy="507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7F1C47-6E81-0A35-361E-9A327D7BC42B}"/>
              </a:ext>
            </a:extLst>
          </p:cNvPr>
          <p:cNvSpPr/>
          <p:nvPr/>
        </p:nvSpPr>
        <p:spPr>
          <a:xfrm>
            <a:off x="101602" y="3770512"/>
            <a:ext cx="3901439" cy="21832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 first marathon race was held over 100 years ago in 1894 as part of the Olympic Games.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68D326-17DA-5D50-0DE9-9A1BA4204D20}"/>
              </a:ext>
            </a:extLst>
          </p:cNvPr>
          <p:cNvSpPr/>
          <p:nvPr/>
        </p:nvSpPr>
        <p:spPr>
          <a:xfrm>
            <a:off x="3764281" y="4674753"/>
            <a:ext cx="3901439" cy="21832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17 men ran in the race.  Stamata </a:t>
            </a:r>
            <a:r>
              <a:rPr lang="en-GB" sz="2400" dirty="0" err="1">
                <a:solidFill>
                  <a:schemeClr val="tx1"/>
                </a:solidFill>
              </a:rPr>
              <a:t>Revithi</a:t>
            </a:r>
            <a:r>
              <a:rPr lang="en-GB" sz="2400" dirty="0">
                <a:solidFill>
                  <a:schemeClr val="tx1"/>
                </a:solidFill>
              </a:rPr>
              <a:t> was the only woman who asked to run, but she wasn’t allowed to compete.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B84EAE-8ECB-7198-1B43-234AA45C8BC6}"/>
              </a:ext>
            </a:extLst>
          </p:cNvPr>
          <p:cNvSpPr/>
          <p:nvPr/>
        </p:nvSpPr>
        <p:spPr>
          <a:xfrm>
            <a:off x="8188959" y="3037940"/>
            <a:ext cx="3901439" cy="21832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So the next day she ran the race on her own to show she could do it.  It took her 5 ½ hours.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01CF12-6CCB-A12D-809C-B71662D4CA40}"/>
              </a:ext>
            </a:extLst>
          </p:cNvPr>
          <p:cNvSpPr/>
          <p:nvPr/>
        </p:nvSpPr>
        <p:spPr>
          <a:xfrm>
            <a:off x="8188958" y="5354516"/>
            <a:ext cx="3901439" cy="128917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Sadly there are no pictures of her.</a:t>
            </a:r>
          </a:p>
        </p:txBody>
      </p:sp>
    </p:spTree>
    <p:extLst>
      <p:ext uri="{BB962C8B-B14F-4D97-AF65-F5344CB8AC3E}">
        <p14:creationId xmlns:p14="http://schemas.microsoft.com/office/powerpoint/2010/main" val="273159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296B5FF-0321-E738-0BF6-A194C1B41692}"/>
              </a:ext>
            </a:extLst>
          </p:cNvPr>
          <p:cNvSpPr/>
          <p:nvPr/>
        </p:nvSpPr>
        <p:spPr>
          <a:xfrm>
            <a:off x="7764149" y="767080"/>
            <a:ext cx="3963670" cy="53238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Many people thought that women simply couldn’t run more than 100m.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They worried it might make them very ill or even finish them off!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Some people said it would make women grow beards and turn into men if they went running! </a:t>
            </a:r>
          </a:p>
        </p:txBody>
      </p:sp>
      <p:pic>
        <p:nvPicPr>
          <p:cNvPr id="1028" name="Picture 4" descr="Sailing spouses | Windbag the Sailor">
            <a:extLst>
              <a:ext uri="{FF2B5EF4-FFF2-40B4-BE49-F238E27FC236}">
                <a16:creationId xmlns:a16="http://schemas.microsoft.com/office/drawing/2014/main" id="{369B39EA-EBB7-F502-CEFC-5ACF0894D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" y="2387600"/>
            <a:ext cx="3963670" cy="396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CBD6F594-CB3D-A036-3988-01F94B2C5502}"/>
              </a:ext>
            </a:extLst>
          </p:cNvPr>
          <p:cNvSpPr/>
          <p:nvPr/>
        </p:nvSpPr>
        <p:spPr>
          <a:xfrm>
            <a:off x="3788412" y="613292"/>
            <a:ext cx="3088640" cy="226314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Why do you think women were not allowed to run in races?</a:t>
            </a:r>
          </a:p>
        </p:txBody>
      </p:sp>
    </p:spTree>
    <p:extLst>
      <p:ext uri="{BB962C8B-B14F-4D97-AF65-F5344CB8AC3E}">
        <p14:creationId xmlns:p14="http://schemas.microsoft.com/office/powerpoint/2010/main" val="34793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FORGOTTEN FIRST LADY:Rediscovering Violet Piercy, Marathon PioneerPart  3 | Playing Pasts">
            <a:extLst>
              <a:ext uri="{FF2B5EF4-FFF2-40B4-BE49-F238E27FC236}">
                <a16:creationId xmlns:a16="http://schemas.microsoft.com/office/drawing/2014/main" id="{F5068D1E-930C-84D8-54B3-40AAAAA20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" y="314669"/>
            <a:ext cx="7547928" cy="62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76F1D4EA-1BE8-5804-73D7-FD8D528CAD2D}"/>
              </a:ext>
            </a:extLst>
          </p:cNvPr>
          <p:cNvSpPr/>
          <p:nvPr/>
        </p:nvSpPr>
        <p:spPr>
          <a:xfrm>
            <a:off x="7909084" y="3859676"/>
            <a:ext cx="2816860" cy="1912329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Can you see her shoes?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690F8F-046C-187F-7062-A9F73C5B5D07}"/>
              </a:ext>
            </a:extLst>
          </p:cNvPr>
          <p:cNvSpPr/>
          <p:nvPr/>
        </p:nvSpPr>
        <p:spPr>
          <a:xfrm>
            <a:off x="7521734" y="694690"/>
            <a:ext cx="3368040" cy="26276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Violet Piercy didn’t believe that at all.  She knew it was all completely wrong.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She loved running and became famous for it.</a:t>
            </a:r>
          </a:p>
        </p:txBody>
      </p:sp>
    </p:spTree>
    <p:extLst>
      <p:ext uri="{BB962C8B-B14F-4D97-AF65-F5344CB8AC3E}">
        <p14:creationId xmlns:p14="http://schemas.microsoft.com/office/powerpoint/2010/main" val="415699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E FORGOTTEN FIRST LADY:Rediscovering Violet Piercy, Marathon PioneerPart  3 | Playing Pasts">
            <a:extLst>
              <a:ext uri="{FF2B5EF4-FFF2-40B4-BE49-F238E27FC236}">
                <a16:creationId xmlns:a16="http://schemas.microsoft.com/office/drawing/2014/main" id="{155EF9E2-8DDC-5D94-E51F-7655230FB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130" y="420370"/>
            <a:ext cx="2247900" cy="577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BFC317A-64E2-09A4-7479-93DF37C5D881}"/>
              </a:ext>
            </a:extLst>
          </p:cNvPr>
          <p:cNvSpPr/>
          <p:nvPr/>
        </p:nvSpPr>
        <p:spPr>
          <a:xfrm>
            <a:off x="567692" y="491490"/>
            <a:ext cx="3368040" cy="19773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In 1926 Violet ran a marathon on her own from Windsor to London in 3 hours and 40 minutes.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678A86-FB48-B539-A5A6-30FBC69A0FF5}"/>
              </a:ext>
            </a:extLst>
          </p:cNvPr>
          <p:cNvSpPr/>
          <p:nvPr/>
        </p:nvSpPr>
        <p:spPr>
          <a:xfrm>
            <a:off x="1330961" y="3102610"/>
            <a:ext cx="3368040" cy="19773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And she didn’t stop there – she ran another two marathons on her own and many other races too.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8EC734A-5A1E-0622-5525-DA489FE21AE4}"/>
              </a:ext>
            </a:extLst>
          </p:cNvPr>
          <p:cNvSpPr/>
          <p:nvPr/>
        </p:nvSpPr>
        <p:spPr>
          <a:xfrm>
            <a:off x="5292090" y="1178560"/>
            <a:ext cx="3368040" cy="2438400"/>
          </a:xfrm>
          <a:prstGeom prst="wedgeRoundRectCallout">
            <a:avLst>
              <a:gd name="adj1" fmla="val 67701"/>
              <a:gd name="adj2" fmla="val -4161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rgbClr val="000000"/>
                </a:solidFill>
                <a:effectLst/>
              </a:rPr>
              <a:t>I did it to prove that women’s stamina was just as good as a man’s.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200138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5CF9F238-BBAF-97BE-7E0D-DECA8BB62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520" y="673562"/>
            <a:ext cx="9224953" cy="518568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A2C0F1-4D7D-7E2E-F307-ECC4C8FE7CFC}"/>
              </a:ext>
            </a:extLst>
          </p:cNvPr>
          <p:cNvSpPr/>
          <p:nvPr/>
        </p:nvSpPr>
        <p:spPr>
          <a:xfrm>
            <a:off x="335280" y="1452880"/>
            <a:ext cx="3657600" cy="41313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You can see Violet running a marathon in this news reel from 1927.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Don’t forget to look at her shoes! 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(It’s so old there’s no sound)</a:t>
            </a:r>
          </a:p>
        </p:txBody>
      </p:sp>
    </p:spTree>
    <p:extLst>
      <p:ext uri="{BB962C8B-B14F-4D97-AF65-F5344CB8AC3E}">
        <p14:creationId xmlns:p14="http://schemas.microsoft.com/office/powerpoint/2010/main" val="969239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32721</TotalTime>
  <Words>860</Words>
  <Application>Microsoft Office PowerPoint</Application>
  <PresentationFormat>Widescreen</PresentationFormat>
  <Paragraphs>73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Violet Piercy – Marathon Runner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Lane</dc:creator>
  <cp:lastModifiedBy>Melissa Lane</cp:lastModifiedBy>
  <cp:revision>162</cp:revision>
  <dcterms:created xsi:type="dcterms:W3CDTF">2020-03-03T10:57:35Z</dcterms:created>
  <dcterms:modified xsi:type="dcterms:W3CDTF">2023-04-03T16:02:07Z</dcterms:modified>
</cp:coreProperties>
</file>