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6" r:id="rId2"/>
    <p:sldId id="283" r:id="rId3"/>
    <p:sldId id="487" r:id="rId4"/>
    <p:sldId id="490" r:id="rId5"/>
    <p:sldId id="280" r:id="rId6"/>
    <p:sldId id="285" r:id="rId7"/>
    <p:sldId id="289" r:id="rId8"/>
    <p:sldId id="287" r:id="rId9"/>
    <p:sldId id="291" r:id="rId10"/>
    <p:sldId id="284" r:id="rId11"/>
    <p:sldId id="293" r:id="rId12"/>
    <p:sldId id="295" r:id="rId13"/>
    <p:sldId id="491" r:id="rId14"/>
    <p:sldId id="406" r:id="rId15"/>
    <p:sldId id="492" r:id="rId16"/>
    <p:sldId id="494" r:id="rId17"/>
    <p:sldId id="493" r:id="rId18"/>
    <p:sldId id="4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131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C096-F8E3-4B68-B969-4F28A647DB04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C342-3CC1-4A5A-B280-1B703224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3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CC342-3CC1-4A5A-B280-1B703224EB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9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4BD2-DEE2-4ADD-B2CA-36E701B08C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7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4BD2-DEE2-4ADD-B2CA-36E701B08C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4BD2-DEE2-4ADD-B2CA-36E701B08CC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4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94BD2-DEE2-4ADD-B2CA-36E701B08C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8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CC342-3CC1-4A5A-B280-1B703224EBC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9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8AD-F6DE-4D8E-8CFA-B5B78F89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D482-1D73-40C2-8DA4-CC6965E0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57B0-2FF9-4DE0-9FB8-7A647F32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8C34-A395-4D1B-AC9E-CCC22B23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5500-3D60-4CE7-BE23-36673344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C444-EBE6-4986-A12D-F75F9F55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D96E9-5D0F-4073-85E4-D5B3E494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57A8-466E-4D20-8E6A-CE6896CC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E862-04D2-4DB3-B9B4-4E708D7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1D80D-D5FF-4A6C-99B9-9F0BB74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AD7C2-20C2-41EA-92F4-AA7A76E27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EF949-349A-4E3D-8ED2-617891787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B97B-8AD9-4CA6-8924-84ED48E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CF28-2749-4A35-A8B6-C9A0709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87CD-3EA7-425C-ABBB-14579C27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B9F-1F86-46A6-9C7F-A3425956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A21D-7046-4E11-A4A2-D239F88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42F3-C7EB-412A-A07C-B4F2798B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48E3-2243-4122-9692-5BF11B30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9CAE-D6CD-40AB-8B6D-1F7D8A19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121E-1ADE-4472-AB36-56476B2D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1C9C7-006E-4CBF-BEDC-535DBE73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6A1-C382-4A31-AB4B-64E5B130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DC89-77F3-462A-807F-D8F282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0005-4962-4D4B-BA03-72B96DB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2FF5-5A22-4211-AA36-007A10F5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951E-E1F5-4F62-AFE5-062D5D50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A91A-67F3-4566-B40C-0A2DA807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4D504-B4EE-4E0A-AC8C-E3F5CD3B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97B1-CF06-4193-9A70-14C2C279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C8AC-FC42-4BAD-8803-DB032065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559C-3664-4047-8ED5-AC7D48B3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0BD91-79E9-44CA-BE90-B5C87AC7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953A4-CB98-4659-8A07-3FE3C2BF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F892-3C9D-4BBF-8F85-8E067CC46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6167-BE3F-468B-A45A-8C815795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65F7-E276-4DA0-9D66-4780ED66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41A51-9E8F-49CC-8D8A-D697A96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107A-7D5C-45DF-9CD6-B9EF702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2715-0BE0-4079-84C2-CC2A692A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64398-4096-4401-ADAD-2AC4646D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96B9E-2D7C-4334-8F2C-C6899B31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9B879-3E86-4726-B610-97D2E85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6624E-5406-48B7-859B-BA54C01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95D57-439C-4627-83BD-A96BAEE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F095-455A-42D2-BE97-85287ED5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45FE-4D78-4D3A-A0DC-A9A48AF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2A45-5F32-45D3-943F-FF0D250E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D6C9D-FA98-4FDC-B720-EC3B8756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07B8-E00C-42CF-BDB8-60E6AEE8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F623-1155-415B-B18E-328EE36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CB2F-E091-429A-B718-11482711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FCF8-494D-400B-AA29-D1DD404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CBA7F-840B-4C3D-9008-2DF8C879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5E60-467F-4933-B17F-085A91E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2B15C-6E9A-4678-9FA2-3EDD171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45FC-8EEE-4384-AB4C-8B3ADA36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1EB8-462E-4F97-A781-D3C85BF2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43A84-49FE-448D-8423-543F392D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80D7A-65C8-4C7D-8F34-E749A0DA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B15-0106-4002-85EC-8939B7984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EA63-3505-4D1C-99F5-F69C47829742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55A0-067C-4561-A538-9AA71437A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9CD86-EC43-4C48-B41D-3985AD8A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avHdx18pi_U&amp;ab_channel=RockingDanTeachingMa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website 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www.diversitymel.com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email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note: I make no money from making and distributing these resources.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02115"/>
            <a:ext cx="857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5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child secret">
            <a:extLst>
              <a:ext uri="{FF2B5EF4-FFF2-40B4-BE49-F238E27FC236}">
                <a16:creationId xmlns:a16="http://schemas.microsoft.com/office/drawing/2014/main" id="{2FAB62CA-37EC-4FE1-AC9B-D579B55D4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266994" y="2992985"/>
            <a:ext cx="3162300" cy="247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child secret">
            <a:extLst>
              <a:ext uri="{FF2B5EF4-FFF2-40B4-BE49-F238E27FC236}">
                <a16:creationId xmlns:a16="http://schemas.microsoft.com/office/drawing/2014/main" id="{14EEE1CC-0452-4E14-99DC-B39FA6A6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44" y="482201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77247B-6927-47FF-9490-7F4594A408F9}"/>
              </a:ext>
            </a:extLst>
          </p:cNvPr>
          <p:cNvSpPr/>
          <p:nvPr/>
        </p:nvSpPr>
        <p:spPr>
          <a:xfrm>
            <a:off x="7532370" y="46863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would spoil a nice surprise by talking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4B873D-CB96-4151-ADA0-47152A5E5792}"/>
              </a:ext>
            </a:extLst>
          </p:cNvPr>
          <p:cNvSpPr/>
          <p:nvPr/>
        </p:nvSpPr>
        <p:spPr>
          <a:xfrm>
            <a:off x="7532370" y="194691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think someone might be in danger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B72FFA-7E76-4418-BF3E-C816753A5C29}"/>
              </a:ext>
            </a:extLst>
          </p:cNvPr>
          <p:cNvSpPr/>
          <p:nvPr/>
        </p:nvSpPr>
        <p:spPr>
          <a:xfrm>
            <a:off x="7532370" y="341757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it’s not something other people need to know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CAF6D-1F79-44A8-8FF3-CE4A0F23F8FA}"/>
              </a:ext>
            </a:extLst>
          </p:cNvPr>
          <p:cNvSpPr/>
          <p:nvPr/>
        </p:nvSpPr>
        <p:spPr>
          <a:xfrm>
            <a:off x="7532370" y="4977765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are hurting someone by keeping the secret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DA6F66D-110B-8E86-3432-205D9132010A}"/>
              </a:ext>
            </a:extLst>
          </p:cNvPr>
          <p:cNvSpPr/>
          <p:nvPr/>
        </p:nvSpPr>
        <p:spPr>
          <a:xfrm>
            <a:off x="627377" y="468630"/>
            <a:ext cx="368823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When is it OK to keep a friend’s secret?  When is it not OK?</a:t>
            </a: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880D680A-D453-2891-C8F1-2509A967A1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3"/>
          <a:stretch/>
        </p:blipFill>
        <p:spPr>
          <a:xfrm>
            <a:off x="6766561" y="680897"/>
            <a:ext cx="975360" cy="943752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26FA7D1B-8974-81EA-A8F1-2B41B259D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3"/>
          <a:stretch/>
        </p:blipFill>
        <p:spPr>
          <a:xfrm>
            <a:off x="6766561" y="3650777"/>
            <a:ext cx="975360" cy="943752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940EF557-A14E-93DB-1D37-52E42880D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/>
          <a:stretch/>
        </p:blipFill>
        <p:spPr>
          <a:xfrm>
            <a:off x="6675120" y="2049233"/>
            <a:ext cx="965517" cy="943752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7BDB609E-860E-4602-57CE-4929D5895A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/>
          <a:stretch/>
        </p:blipFill>
        <p:spPr>
          <a:xfrm>
            <a:off x="6776404" y="5117394"/>
            <a:ext cx="965517" cy="94375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D735B7-D4CD-DC75-A814-D6B0D676E34D}"/>
              </a:ext>
            </a:extLst>
          </p:cNvPr>
          <p:cNvSpPr/>
          <p:nvPr/>
        </p:nvSpPr>
        <p:spPr>
          <a:xfrm>
            <a:off x="3697044" y="2379577"/>
            <a:ext cx="2739389" cy="1743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Vote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or 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56013AF3-6B36-F35D-1508-2F64AB328C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3"/>
          <a:stretch/>
        </p:blipFill>
        <p:spPr>
          <a:xfrm>
            <a:off x="3947453" y="2999583"/>
            <a:ext cx="975360" cy="943752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A186E973-E893-780A-AEFB-7149E7FADD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3"/>
          <a:stretch/>
        </p:blipFill>
        <p:spPr>
          <a:xfrm>
            <a:off x="5326698" y="2957124"/>
            <a:ext cx="965517" cy="94375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BA20417-3921-A4A2-137F-1328B68EBC30}"/>
              </a:ext>
            </a:extLst>
          </p:cNvPr>
          <p:cNvSpPr/>
          <p:nvPr/>
        </p:nvSpPr>
        <p:spPr>
          <a:xfrm>
            <a:off x="4316958" y="4394835"/>
            <a:ext cx="2667443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Can you think of real-life examples of these things?</a:t>
            </a:r>
          </a:p>
        </p:txBody>
      </p:sp>
    </p:spTree>
    <p:extLst>
      <p:ext uri="{BB962C8B-B14F-4D97-AF65-F5344CB8AC3E}">
        <p14:creationId xmlns:p14="http://schemas.microsoft.com/office/powerpoint/2010/main" val="35062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874CE-73D1-F5DE-8138-0D8724BA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51" y="207647"/>
            <a:ext cx="5607403" cy="31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A26A82D-A811-4E44-839C-AFC4D1F22075}"/>
              </a:ext>
            </a:extLst>
          </p:cNvPr>
          <p:cNvSpPr/>
          <p:nvPr/>
        </p:nvSpPr>
        <p:spPr>
          <a:xfrm>
            <a:off x="8604738" y="3255645"/>
            <a:ext cx="3587262" cy="1103273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Thanks, you really helped me.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289DB7A-64A5-4B50-AE12-D072D0F99C17}"/>
              </a:ext>
            </a:extLst>
          </p:cNvPr>
          <p:cNvSpPr/>
          <p:nvPr/>
        </p:nvSpPr>
        <p:spPr>
          <a:xfrm>
            <a:off x="5895238" y="4232797"/>
            <a:ext cx="3587262" cy="1103273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You were great at that, well done!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59F5E56-CFE5-4FFF-9AE9-4E0C26FE5CBA}"/>
              </a:ext>
            </a:extLst>
          </p:cNvPr>
          <p:cNvSpPr/>
          <p:nvPr/>
        </p:nvSpPr>
        <p:spPr>
          <a:xfrm>
            <a:off x="8488607" y="5086350"/>
            <a:ext cx="3587262" cy="1388745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Wow, you must have worked so hard on that.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8383D05-F56F-EA62-2F98-FAC96CBBA972}"/>
              </a:ext>
            </a:extLst>
          </p:cNvPr>
          <p:cNvSpPr/>
          <p:nvPr/>
        </p:nvSpPr>
        <p:spPr>
          <a:xfrm>
            <a:off x="1154746" y="634365"/>
            <a:ext cx="368823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is a compliment?  What makes a good compliment?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7B856-3BB4-0749-D5B6-A14FF3D8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39" y="3361812"/>
            <a:ext cx="4977912" cy="291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4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ildren having a conversation">
            <a:extLst>
              <a:ext uri="{FF2B5EF4-FFF2-40B4-BE49-F238E27FC236}">
                <a16:creationId xmlns:a16="http://schemas.microsoft.com/office/drawing/2014/main" id="{211FFAE7-B1FF-4394-8D60-A2C10B90A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E05C8420-C11E-4A06-9939-DB72A24FA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r="25871" b="-3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D54E33CB-057D-4ACB-9BBC-1DCA347CE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 b="7164"/>
          <a:stretch/>
        </p:blipFill>
        <p:spPr bwMode="auto">
          <a:xfrm>
            <a:off x="8086176" y="321733"/>
            <a:ext cx="3797984" cy="20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2D27DE76-FCC9-4763-B3A1-7299B90D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381" r="4" b="20580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good friend children">
            <a:extLst>
              <a:ext uri="{FF2B5EF4-FFF2-40B4-BE49-F238E27FC236}">
                <a16:creationId xmlns:a16="http://schemas.microsoft.com/office/drawing/2014/main" id="{F828F72D-6E57-46EE-B25D-8516193F4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r="1" b="11755"/>
          <a:stretch/>
        </p:blipFill>
        <p:spPr bwMode="auto">
          <a:xfrm>
            <a:off x="8082952" y="2431705"/>
            <a:ext cx="3797983" cy="2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ildren having a conversation">
            <a:extLst>
              <a:ext uri="{FF2B5EF4-FFF2-40B4-BE49-F238E27FC236}">
                <a16:creationId xmlns:a16="http://schemas.microsoft.com/office/drawing/2014/main" id="{D10E59EA-CCF1-49DC-BE19-72FA073B8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1" b="38215"/>
          <a:stretch/>
        </p:blipFill>
        <p:spPr bwMode="auto">
          <a:xfrm>
            <a:off x="317634" y="4525716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A0256EF-351D-8BB2-0BAA-03E1EA05185B}"/>
              </a:ext>
            </a:extLst>
          </p:cNvPr>
          <p:cNvSpPr/>
          <p:nvPr/>
        </p:nvSpPr>
        <p:spPr>
          <a:xfrm>
            <a:off x="5161280" y="4048124"/>
            <a:ext cx="4623932" cy="2271395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can you do today to be a good friend?</a:t>
            </a:r>
          </a:p>
        </p:txBody>
      </p:sp>
    </p:spTree>
    <p:extLst>
      <p:ext uri="{BB962C8B-B14F-4D97-AF65-F5344CB8AC3E}">
        <p14:creationId xmlns:p14="http://schemas.microsoft.com/office/powerpoint/2010/main" val="392117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C4F1C356-87F3-A8FC-6A03-FA85219DE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88" y="997858"/>
            <a:ext cx="7409832" cy="417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CB3F78-0FEA-F984-CC22-115E48E47C75}"/>
              </a:ext>
            </a:extLst>
          </p:cNvPr>
          <p:cNvSpPr/>
          <p:nvPr/>
        </p:nvSpPr>
        <p:spPr>
          <a:xfrm>
            <a:off x="1249680" y="4833620"/>
            <a:ext cx="3220720" cy="1643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Click on the pic to finish with a song about friendship.</a:t>
            </a:r>
          </a:p>
        </p:txBody>
      </p:sp>
    </p:spTree>
    <p:extLst>
      <p:ext uri="{BB962C8B-B14F-4D97-AF65-F5344CB8AC3E}">
        <p14:creationId xmlns:p14="http://schemas.microsoft.com/office/powerpoint/2010/main" val="140655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6014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website 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www.diversitymel.com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email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note: I make no money from making and distributing these resources.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02115"/>
            <a:ext cx="857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9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01D-926B-4604-8C4B-D95913D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en-GB" dirty="0"/>
              <a:t>Bear With – The importance of talk –UKS2, KS3/4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A319-4006-4940-88F3-B09B972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8300"/>
            <a:ext cx="10830560" cy="3390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short visual aid to promote the value of talk, supporting your friends and seeking help when in difficulty.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The final slide could be printed as a poster for display.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 KS1/ LKS2 version of this on my website too.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1D3EE-663C-44AA-8F9D-9F0AF454162D}"/>
              </a:ext>
            </a:extLst>
          </p:cNvPr>
          <p:cNvSpPr/>
          <p:nvPr/>
        </p:nvSpPr>
        <p:spPr>
          <a:xfrm>
            <a:off x="652462" y="5476874"/>
            <a:ext cx="10201275" cy="101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Find many more assemblies on my website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263076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0EF568-8859-CE6F-011E-A9DD1FB9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43" y="683894"/>
            <a:ext cx="8819198" cy="58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138F61-6B81-33D8-73CC-9F258A8FBB6F}"/>
              </a:ext>
            </a:extLst>
          </p:cNvPr>
          <p:cNvSpPr/>
          <p:nvPr/>
        </p:nvSpPr>
        <p:spPr>
          <a:xfrm>
            <a:off x="274320" y="467360"/>
            <a:ext cx="3220720" cy="2075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is a sculpture in Bristol.  It was put up  one night when nobody was looking.</a:t>
            </a:r>
          </a:p>
        </p:txBody>
      </p:sp>
    </p:spTree>
    <p:extLst>
      <p:ext uri="{BB962C8B-B14F-4D97-AF65-F5344CB8AC3E}">
        <p14:creationId xmlns:p14="http://schemas.microsoft.com/office/powerpoint/2010/main" val="51666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78561-6E63-B48B-5527-944523A5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25066" r="10857" b="37400"/>
          <a:stretch/>
        </p:blipFill>
        <p:spPr bwMode="auto">
          <a:xfrm>
            <a:off x="3351068" y="197040"/>
            <a:ext cx="5617452" cy="646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8C7E240-A87B-608B-EC20-E302E8480537}"/>
              </a:ext>
            </a:extLst>
          </p:cNvPr>
          <p:cNvSpPr/>
          <p:nvPr/>
        </p:nvSpPr>
        <p:spPr>
          <a:xfrm>
            <a:off x="205957" y="304486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can you see?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8D8A722-2465-94DE-BD22-1E518BE88E55}"/>
              </a:ext>
            </a:extLst>
          </p:cNvPr>
          <p:cNvSpPr/>
          <p:nvPr/>
        </p:nvSpPr>
        <p:spPr>
          <a:xfrm>
            <a:off x="693982" y="2358233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does is make you think?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C68C85D-D489-BF96-5DEB-EA180E9C3635}"/>
              </a:ext>
            </a:extLst>
          </p:cNvPr>
          <p:cNvSpPr/>
          <p:nvPr/>
        </p:nvSpPr>
        <p:spPr>
          <a:xfrm>
            <a:off x="205957" y="4615180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Why do you think the artist made it?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91A7AAF-FD85-A05A-99C5-ABF667B66D83}"/>
              </a:ext>
            </a:extLst>
          </p:cNvPr>
          <p:cNvSpPr/>
          <p:nvPr/>
        </p:nvSpPr>
        <p:spPr>
          <a:xfrm>
            <a:off x="9311886" y="686913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could you do if you felt more like the bear?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1F921F4-9EA9-107F-C138-ECD92E0B5456}"/>
              </a:ext>
            </a:extLst>
          </p:cNvPr>
          <p:cNvSpPr/>
          <p:nvPr/>
        </p:nvSpPr>
        <p:spPr>
          <a:xfrm>
            <a:off x="9385423" y="3429000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could you do if you felt more like the person?</a:t>
            </a:r>
          </a:p>
        </p:txBody>
      </p:sp>
    </p:spTree>
    <p:extLst>
      <p:ext uri="{BB962C8B-B14F-4D97-AF65-F5344CB8AC3E}">
        <p14:creationId xmlns:p14="http://schemas.microsoft.com/office/powerpoint/2010/main" val="3806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78561-6E63-B48B-5527-944523A5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25066" r="10857" b="37400"/>
          <a:stretch/>
        </p:blipFill>
        <p:spPr bwMode="auto">
          <a:xfrm>
            <a:off x="3287274" y="197040"/>
            <a:ext cx="5617452" cy="646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374669-C471-64BF-8829-34570F2BAD85}"/>
              </a:ext>
            </a:extLst>
          </p:cNvPr>
          <p:cNvSpPr/>
          <p:nvPr/>
        </p:nvSpPr>
        <p:spPr>
          <a:xfrm>
            <a:off x="274320" y="467360"/>
            <a:ext cx="3220720" cy="2075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feel like the bear…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Check on your friends.  It’s good to talk.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289014-473A-B6F5-28C8-FF38417CCC4B}"/>
              </a:ext>
            </a:extLst>
          </p:cNvPr>
          <p:cNvSpPr/>
          <p:nvPr/>
        </p:nvSpPr>
        <p:spPr>
          <a:xfrm>
            <a:off x="8696960" y="4389120"/>
            <a:ext cx="3220720" cy="2075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If you feel like the person…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Talk to someone.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It always helps.</a:t>
            </a:r>
          </a:p>
        </p:txBody>
      </p:sp>
    </p:spTree>
    <p:extLst>
      <p:ext uri="{BB962C8B-B14F-4D97-AF65-F5344CB8AC3E}">
        <p14:creationId xmlns:p14="http://schemas.microsoft.com/office/powerpoint/2010/main" val="424340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01D-926B-4604-8C4B-D95913D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GB" dirty="0"/>
              <a:t>Bear With – How to be a good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A319-4006-4940-88F3-B09B972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8300"/>
            <a:ext cx="10830560" cy="3390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Showing sadness and displaying emotions can be hard, in particular for many boys who have been socialised to hide their emotions.  This is a useful discussion PPT to encourage children to think about being a good friend.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There is an UKS2/ KS3/4 version of this with just a few talking point slides at the end of this presentation.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video has been checked, but please check it for yourself too.</a:t>
            </a:r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1D3EE-663C-44AA-8F9D-9F0AF454162D}"/>
              </a:ext>
            </a:extLst>
          </p:cNvPr>
          <p:cNvSpPr/>
          <p:nvPr/>
        </p:nvSpPr>
        <p:spPr>
          <a:xfrm>
            <a:off x="652462" y="5476874"/>
            <a:ext cx="10201275" cy="101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Find many more assemblies on my website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2308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704F6B-5D4A-DB5B-0D8D-D45348DE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9" y="304486"/>
            <a:ext cx="3512185" cy="62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8E71F3-2ECB-A68B-62DF-BC0F17AB4C46}"/>
              </a:ext>
            </a:extLst>
          </p:cNvPr>
          <p:cNvSpPr/>
          <p:nvPr/>
        </p:nvSpPr>
        <p:spPr>
          <a:xfrm>
            <a:off x="274320" y="769620"/>
            <a:ext cx="3220720" cy="3599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is a sculpture in Bristol.  It was put up one night when nobody was looking.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It is there to help people talk and be there for each other.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78561-6E63-B48B-5527-944523A5A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25066" r="10857" b="37400"/>
          <a:stretch/>
        </p:blipFill>
        <p:spPr bwMode="auto">
          <a:xfrm>
            <a:off x="3738541" y="197040"/>
            <a:ext cx="5617452" cy="64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8C7E240-A87B-608B-EC20-E302E8480537}"/>
              </a:ext>
            </a:extLst>
          </p:cNvPr>
          <p:cNvSpPr/>
          <p:nvPr/>
        </p:nvSpPr>
        <p:spPr>
          <a:xfrm>
            <a:off x="8930980" y="601980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can you see?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8D8A722-2465-94DE-BD22-1E518BE88E55}"/>
              </a:ext>
            </a:extLst>
          </p:cNvPr>
          <p:cNvSpPr/>
          <p:nvPr/>
        </p:nvSpPr>
        <p:spPr>
          <a:xfrm>
            <a:off x="9143487" y="3195860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does is make you think?</a:t>
            </a:r>
          </a:p>
        </p:txBody>
      </p:sp>
    </p:spTree>
    <p:extLst>
      <p:ext uri="{BB962C8B-B14F-4D97-AF65-F5344CB8AC3E}">
        <p14:creationId xmlns:p14="http://schemas.microsoft.com/office/powerpoint/2010/main" val="35303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2142B-2BD4-ADF3-15C5-CD2B79099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7" t="25066" r="10857" b="37400"/>
          <a:stretch/>
        </p:blipFill>
        <p:spPr bwMode="auto">
          <a:xfrm>
            <a:off x="5465741" y="197040"/>
            <a:ext cx="5617452" cy="64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14FF64-3572-288E-CB53-5FA6144D6942}"/>
              </a:ext>
            </a:extLst>
          </p:cNvPr>
          <p:cNvSpPr/>
          <p:nvPr/>
        </p:nvSpPr>
        <p:spPr>
          <a:xfrm>
            <a:off x="1016000" y="1084580"/>
            <a:ext cx="3220720" cy="3599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Sometimes we might feel like the person in the statue and sometimes we might feel like the bear.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That’s why friendship is so important.</a:t>
            </a:r>
          </a:p>
        </p:txBody>
      </p:sp>
    </p:spTree>
    <p:extLst>
      <p:ext uri="{BB962C8B-B14F-4D97-AF65-F5344CB8AC3E}">
        <p14:creationId xmlns:p14="http://schemas.microsoft.com/office/powerpoint/2010/main" val="178837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hildren having a conversation">
            <a:extLst>
              <a:ext uri="{FF2B5EF4-FFF2-40B4-BE49-F238E27FC236}">
                <a16:creationId xmlns:a16="http://schemas.microsoft.com/office/drawing/2014/main" id="{211FFAE7-B1FF-4394-8D60-A2C10B90A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E05C8420-C11E-4A06-9939-DB72A24FA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r="25871" b="-3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D54E33CB-057D-4ACB-9BBC-1DCA347CE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0" b="7164"/>
          <a:stretch/>
        </p:blipFill>
        <p:spPr bwMode="auto">
          <a:xfrm>
            <a:off x="8086176" y="321733"/>
            <a:ext cx="3797984" cy="20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id="{2D27DE76-FCC9-4763-B3A1-7299B90D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381" r="4" b="20580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good friend children">
            <a:extLst>
              <a:ext uri="{FF2B5EF4-FFF2-40B4-BE49-F238E27FC236}">
                <a16:creationId xmlns:a16="http://schemas.microsoft.com/office/drawing/2014/main" id="{F828F72D-6E57-46EE-B25D-8516193F4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r="1" b="11755"/>
          <a:stretch/>
        </p:blipFill>
        <p:spPr bwMode="auto">
          <a:xfrm>
            <a:off x="8082952" y="2431705"/>
            <a:ext cx="3797983" cy="2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hildren having a conversation">
            <a:extLst>
              <a:ext uri="{FF2B5EF4-FFF2-40B4-BE49-F238E27FC236}">
                <a16:creationId xmlns:a16="http://schemas.microsoft.com/office/drawing/2014/main" id="{D10E59EA-CCF1-49DC-BE19-72FA073B8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1" b="38215"/>
          <a:stretch/>
        </p:blipFill>
        <p:spPr bwMode="auto">
          <a:xfrm>
            <a:off x="317634" y="4525716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EFFD26A-2716-5F2D-F85F-84DD530E287D}"/>
              </a:ext>
            </a:extLst>
          </p:cNvPr>
          <p:cNvSpPr/>
          <p:nvPr/>
        </p:nvSpPr>
        <p:spPr>
          <a:xfrm>
            <a:off x="5103808" y="4372404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is the best thing about having friends?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81A75FB-B5D9-8477-DE3E-F5A006CA6629}"/>
              </a:ext>
            </a:extLst>
          </p:cNvPr>
          <p:cNvSpPr/>
          <p:nvPr/>
        </p:nvSpPr>
        <p:spPr>
          <a:xfrm>
            <a:off x="8411362" y="4239612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When might we need our friends the most?</a:t>
            </a:r>
          </a:p>
        </p:txBody>
      </p:sp>
    </p:spTree>
    <p:extLst>
      <p:ext uri="{BB962C8B-B14F-4D97-AF65-F5344CB8AC3E}">
        <p14:creationId xmlns:p14="http://schemas.microsoft.com/office/powerpoint/2010/main" val="15751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inking child">
            <a:extLst>
              <a:ext uri="{FF2B5EF4-FFF2-40B4-BE49-F238E27FC236}">
                <a16:creationId xmlns:a16="http://schemas.microsoft.com/office/drawing/2014/main" id="{92B71D24-442C-4E2D-9F46-5C3342ED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8190"/>
            <a:ext cx="51450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F300D-D484-4C28-BE4F-1D5197ED6436}"/>
              </a:ext>
            </a:extLst>
          </p:cNvPr>
          <p:cNvSpPr txBox="1"/>
          <p:nvPr/>
        </p:nvSpPr>
        <p:spPr>
          <a:xfrm>
            <a:off x="438150" y="600075"/>
            <a:ext cx="2590800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698DB-6665-410B-B693-DA1B6E47B825}"/>
              </a:ext>
            </a:extLst>
          </p:cNvPr>
          <p:cNvSpPr txBox="1"/>
          <p:nvPr/>
        </p:nvSpPr>
        <p:spPr>
          <a:xfrm>
            <a:off x="273550" y="256581"/>
            <a:ext cx="2590800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D5715-C95F-494A-8341-34755D6C4DBC}"/>
              </a:ext>
            </a:extLst>
          </p:cNvPr>
          <p:cNvSpPr/>
          <p:nvPr/>
        </p:nvSpPr>
        <p:spPr>
          <a:xfrm rot="581956">
            <a:off x="5413648" y="413146"/>
            <a:ext cx="3064044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Helps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7F9AF-2B78-4703-BA03-5F075CB115B4}"/>
              </a:ext>
            </a:extLst>
          </p:cNvPr>
          <p:cNvSpPr/>
          <p:nvPr/>
        </p:nvSpPr>
        <p:spPr>
          <a:xfrm rot="20795688">
            <a:off x="182154" y="1217404"/>
            <a:ext cx="4086633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Shares things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2D109-9456-4B32-99DC-2B647DA31C9B}"/>
              </a:ext>
            </a:extLst>
          </p:cNvPr>
          <p:cNvSpPr/>
          <p:nvPr/>
        </p:nvSpPr>
        <p:spPr>
          <a:xfrm rot="21143507">
            <a:off x="454160" y="3490693"/>
            <a:ext cx="649896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Listens when you talk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B00293-D848-4A42-9E42-170862172C59}"/>
              </a:ext>
            </a:extLst>
          </p:cNvPr>
          <p:cNvSpPr/>
          <p:nvPr/>
        </p:nvSpPr>
        <p:spPr>
          <a:xfrm>
            <a:off x="162861" y="4815740"/>
            <a:ext cx="64594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Plays games with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181675-2F15-444D-9E59-589216693C7E}"/>
              </a:ext>
            </a:extLst>
          </p:cNvPr>
          <p:cNvSpPr/>
          <p:nvPr/>
        </p:nvSpPr>
        <p:spPr>
          <a:xfrm rot="21437317">
            <a:off x="696464" y="5685837"/>
            <a:ext cx="623722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Makes you feel good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DB69B-1208-4CAB-82FA-67C943811F26}"/>
              </a:ext>
            </a:extLst>
          </p:cNvPr>
          <p:cNvSpPr/>
          <p:nvPr/>
        </p:nvSpPr>
        <p:spPr>
          <a:xfrm rot="21194985">
            <a:off x="327376" y="2601768"/>
            <a:ext cx="503092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Sticks up for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2F692A-ABDC-47BC-95B0-41848C53C287}"/>
              </a:ext>
            </a:extLst>
          </p:cNvPr>
          <p:cNvSpPr/>
          <p:nvPr/>
        </p:nvSpPr>
        <p:spPr>
          <a:xfrm rot="258683">
            <a:off x="3858256" y="1765300"/>
            <a:ext cx="407573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Smiles at you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45692F-5595-4910-82D6-144BD98BBE13}"/>
              </a:ext>
            </a:extLst>
          </p:cNvPr>
          <p:cNvSpPr/>
          <p:nvPr/>
        </p:nvSpPr>
        <p:spPr>
          <a:xfrm rot="750742">
            <a:off x="9538503" y="2896790"/>
            <a:ext cx="209224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Is kind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C6A2B8-1912-1676-D94D-F2FCB8D5943D}"/>
              </a:ext>
            </a:extLst>
          </p:cNvPr>
          <p:cNvSpPr/>
          <p:nvPr/>
        </p:nvSpPr>
        <p:spPr>
          <a:xfrm>
            <a:off x="8972196" y="181995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Can you think of anything else?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62535B-1024-76E3-E90C-8655C4158013}"/>
              </a:ext>
            </a:extLst>
          </p:cNvPr>
          <p:cNvSpPr/>
          <p:nvPr/>
        </p:nvSpPr>
        <p:spPr>
          <a:xfrm>
            <a:off x="208413" y="165811"/>
            <a:ext cx="2341747" cy="8501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 A friend is someone who…</a:t>
            </a:r>
          </a:p>
        </p:txBody>
      </p:sp>
    </p:spTree>
    <p:extLst>
      <p:ext uri="{BB962C8B-B14F-4D97-AF65-F5344CB8AC3E}">
        <p14:creationId xmlns:p14="http://schemas.microsoft.com/office/powerpoint/2010/main" val="166448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Image result for scared face child">
            <a:extLst>
              <a:ext uri="{FF2B5EF4-FFF2-40B4-BE49-F238E27FC236}">
                <a16:creationId xmlns:a16="http://schemas.microsoft.com/office/drawing/2014/main" id="{E9957F72-93F8-4470-9FD0-AA069E6A4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r="2" b="6483"/>
          <a:stretch/>
        </p:blipFill>
        <p:spPr bwMode="auto">
          <a:xfrm>
            <a:off x="307840" y="321733"/>
            <a:ext cx="3793472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ad face">
            <a:extLst>
              <a:ext uri="{FF2B5EF4-FFF2-40B4-BE49-F238E27FC236}">
                <a16:creationId xmlns:a16="http://schemas.microsoft.com/office/drawing/2014/main" id="{B185F891-1C0F-47F6-B1A9-FED4547F6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r="-4" b="13662"/>
          <a:stretch/>
        </p:blipFill>
        <p:spPr bwMode="auto">
          <a:xfrm>
            <a:off x="4194959" y="321735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happy face">
            <a:extLst>
              <a:ext uri="{FF2B5EF4-FFF2-40B4-BE49-F238E27FC236}">
                <a16:creationId xmlns:a16="http://schemas.microsoft.com/office/drawing/2014/main" id="{5C74F015-97F0-4D24-B11C-957B59BB1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" b="16651"/>
          <a:stretch/>
        </p:blipFill>
        <p:spPr bwMode="auto">
          <a:xfrm>
            <a:off x="8086176" y="321734"/>
            <a:ext cx="3797984" cy="201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angry face">
            <a:extLst>
              <a:ext uri="{FF2B5EF4-FFF2-40B4-BE49-F238E27FC236}">
                <a16:creationId xmlns:a16="http://schemas.microsoft.com/office/drawing/2014/main" id="{2A25F282-21D0-40B1-AA20-65501050A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328"/>
          <a:stretch/>
        </p:blipFill>
        <p:spPr bwMode="auto">
          <a:xfrm>
            <a:off x="307840" y="2423723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Image result for surprised face child">
            <a:extLst>
              <a:ext uri="{FF2B5EF4-FFF2-40B4-BE49-F238E27FC236}">
                <a16:creationId xmlns:a16="http://schemas.microsoft.com/office/drawing/2014/main" id="{44999B87-A257-4BD1-A75B-86115EE9F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r="-2" b="33931"/>
          <a:stretch/>
        </p:blipFill>
        <p:spPr bwMode="auto">
          <a:xfrm>
            <a:off x="4190180" y="2422095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jealous face child">
            <a:extLst>
              <a:ext uri="{FF2B5EF4-FFF2-40B4-BE49-F238E27FC236}">
                <a16:creationId xmlns:a16="http://schemas.microsoft.com/office/drawing/2014/main" id="{65FDBE08-8BF4-43E3-AE29-E15EB87B8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r="1" b="19037"/>
          <a:stretch/>
        </p:blipFill>
        <p:spPr bwMode="auto">
          <a:xfrm>
            <a:off x="8093394" y="2422097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21C4D2E-6523-5FF2-B0E6-F5BCC4959B94}"/>
              </a:ext>
            </a:extLst>
          </p:cNvPr>
          <p:cNvSpPr/>
          <p:nvPr/>
        </p:nvSpPr>
        <p:spPr>
          <a:xfrm>
            <a:off x="1784813" y="4525708"/>
            <a:ext cx="4810734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emotions do you think these children are feeling?  How can you tell?</a:t>
            </a:r>
          </a:p>
        </p:txBody>
      </p:sp>
    </p:spTree>
    <p:extLst>
      <p:ext uri="{BB962C8B-B14F-4D97-AF65-F5344CB8AC3E}">
        <p14:creationId xmlns:p14="http://schemas.microsoft.com/office/powerpoint/2010/main" val="374840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girl upset">
            <a:extLst>
              <a:ext uri="{FF2B5EF4-FFF2-40B4-BE49-F238E27FC236}">
                <a16:creationId xmlns:a16="http://schemas.microsoft.com/office/drawing/2014/main" id="{1382BE9A-2F43-47CB-B862-A39AD775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0"/>
          <a:stretch/>
        </p:blipFill>
        <p:spPr bwMode="auto">
          <a:xfrm>
            <a:off x="834250" y="3429000"/>
            <a:ext cx="3508122" cy="291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Image result for child upset">
            <a:extLst>
              <a:ext uri="{FF2B5EF4-FFF2-40B4-BE49-F238E27FC236}">
                <a16:creationId xmlns:a16="http://schemas.microsoft.com/office/drawing/2014/main" id="{1E439DEE-D9FF-44B6-BFD6-C545F3A47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" b="31536"/>
          <a:stretch/>
        </p:blipFill>
        <p:spPr bwMode="auto">
          <a:xfrm>
            <a:off x="4594315" y="3429000"/>
            <a:ext cx="3268148" cy="291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7235208-6258-4C07-A6C0-D2C52F71CE8C}"/>
              </a:ext>
            </a:extLst>
          </p:cNvPr>
          <p:cNvSpPr/>
          <p:nvPr/>
        </p:nvSpPr>
        <p:spPr>
          <a:xfrm>
            <a:off x="8482818" y="340716"/>
            <a:ext cx="3587262" cy="1103273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Are you OK?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48A47D2-F171-4620-B3F0-120D64D260EF}"/>
              </a:ext>
            </a:extLst>
          </p:cNvPr>
          <p:cNvSpPr/>
          <p:nvPr/>
        </p:nvSpPr>
        <p:spPr>
          <a:xfrm>
            <a:off x="8391378" y="1772424"/>
            <a:ext cx="3587262" cy="1103273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Would it help to talk to me?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172B00D-B1FF-4F5A-A1B9-10CEFEB9C87C}"/>
              </a:ext>
            </a:extLst>
          </p:cNvPr>
          <p:cNvSpPr/>
          <p:nvPr/>
        </p:nvSpPr>
        <p:spPr>
          <a:xfrm>
            <a:off x="8391378" y="4981855"/>
            <a:ext cx="3587262" cy="1535429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Would you like me to get an adult to talk to you?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9F98242-CE4A-4EAA-BBCA-DD51761DEFEE}"/>
              </a:ext>
            </a:extLst>
          </p:cNvPr>
          <p:cNvSpPr/>
          <p:nvPr/>
        </p:nvSpPr>
        <p:spPr>
          <a:xfrm>
            <a:off x="8482818" y="3049549"/>
            <a:ext cx="3587262" cy="1535429"/>
          </a:xfrm>
          <a:prstGeom prst="wedgeEllipseCallout">
            <a:avLst>
              <a:gd name="adj1" fmla="val -37877"/>
              <a:gd name="adj2" fmla="val 663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i="1" dirty="0">
                <a:solidFill>
                  <a:schemeClr val="tx1"/>
                </a:solidFill>
              </a:rPr>
              <a:t>I’ll always be your friend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8E233F0-345A-F11C-360F-2C3ACC33F612}"/>
              </a:ext>
            </a:extLst>
          </p:cNvPr>
          <p:cNvSpPr/>
          <p:nvPr/>
        </p:nvSpPr>
        <p:spPr>
          <a:xfrm>
            <a:off x="4594315" y="633590"/>
            <a:ext cx="3508122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could you say to your friend if you think they are sad?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EF9F145-BF46-8951-1B2C-A60FB7732074}"/>
              </a:ext>
            </a:extLst>
          </p:cNvPr>
          <p:cNvSpPr/>
          <p:nvPr/>
        </p:nvSpPr>
        <p:spPr>
          <a:xfrm>
            <a:off x="1072453" y="737768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How do you know if your friend is sad?</a:t>
            </a:r>
          </a:p>
        </p:txBody>
      </p:sp>
    </p:spTree>
    <p:extLst>
      <p:ext uri="{BB962C8B-B14F-4D97-AF65-F5344CB8AC3E}">
        <p14:creationId xmlns:p14="http://schemas.microsoft.com/office/powerpoint/2010/main" val="23748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children having a conversation">
            <a:extLst>
              <a:ext uri="{FF2B5EF4-FFF2-40B4-BE49-F238E27FC236}">
                <a16:creationId xmlns:a16="http://schemas.microsoft.com/office/drawing/2014/main" id="{0FFA75D8-E080-4B60-B92F-C6E494AA9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3"/>
          <a:stretch/>
        </p:blipFill>
        <p:spPr bwMode="auto">
          <a:xfrm>
            <a:off x="1774907" y="3030220"/>
            <a:ext cx="5258905" cy="334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B46BC6-DF64-48D6-8430-37001BB03286}"/>
              </a:ext>
            </a:extLst>
          </p:cNvPr>
          <p:cNvSpPr/>
          <p:nvPr/>
        </p:nvSpPr>
        <p:spPr>
          <a:xfrm>
            <a:off x="7532370" y="46863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It can feel good to share something that is worrying you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C9211-6FF4-4A24-9FF5-02304291D148}"/>
              </a:ext>
            </a:extLst>
          </p:cNvPr>
          <p:cNvSpPr/>
          <p:nvPr/>
        </p:nvSpPr>
        <p:spPr>
          <a:xfrm>
            <a:off x="7532370" y="194691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friend can say nice things and help you feel better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4E1E32-1458-49CC-B1B6-860E086EE421}"/>
              </a:ext>
            </a:extLst>
          </p:cNvPr>
          <p:cNvSpPr/>
          <p:nvPr/>
        </p:nvSpPr>
        <p:spPr>
          <a:xfrm>
            <a:off x="7532370" y="341757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Your friend understands why you aren’t at your best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EAACB0-5766-4527-9022-43BF980E08E6}"/>
              </a:ext>
            </a:extLst>
          </p:cNvPr>
          <p:cNvSpPr/>
          <p:nvPr/>
        </p:nvSpPr>
        <p:spPr>
          <a:xfrm>
            <a:off x="7532370" y="4895850"/>
            <a:ext cx="4171950" cy="12230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friend can help you get help if you need it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938E462-2230-9D52-58D6-B30B294EB001}"/>
              </a:ext>
            </a:extLst>
          </p:cNvPr>
          <p:cNvSpPr/>
          <p:nvPr/>
        </p:nvSpPr>
        <p:spPr>
          <a:xfrm>
            <a:off x="965200" y="591820"/>
            <a:ext cx="252950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Why can it be helpful to talk about a problem?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FABE3BE-F320-1705-3235-80984B39B105}"/>
              </a:ext>
            </a:extLst>
          </p:cNvPr>
          <p:cNvSpPr/>
          <p:nvPr/>
        </p:nvSpPr>
        <p:spPr>
          <a:xfrm>
            <a:off x="4104640" y="591820"/>
            <a:ext cx="2783840" cy="18059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Do you agree?  Are there any other reasons?</a:t>
            </a:r>
          </a:p>
        </p:txBody>
      </p:sp>
    </p:spTree>
    <p:extLst>
      <p:ext uri="{BB962C8B-B14F-4D97-AF65-F5344CB8AC3E}">
        <p14:creationId xmlns:p14="http://schemas.microsoft.com/office/powerpoint/2010/main" val="61777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28004</TotalTime>
  <Words>904</Words>
  <Application>Microsoft Office PowerPoint</Application>
  <PresentationFormat>Widescreen</PresentationFormat>
  <Paragraphs>105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Bear With – How to be a good friend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Bear With – The importance of talk –UKS2, KS3/4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Lane</dc:creator>
  <cp:lastModifiedBy>Melissa Lane</cp:lastModifiedBy>
  <cp:revision>159</cp:revision>
  <dcterms:created xsi:type="dcterms:W3CDTF">2020-03-03T10:57:35Z</dcterms:created>
  <dcterms:modified xsi:type="dcterms:W3CDTF">2023-02-23T11:14:49Z</dcterms:modified>
</cp:coreProperties>
</file>