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6" r:id="rId2"/>
    <p:sldId id="283" r:id="rId3"/>
    <p:sldId id="312" r:id="rId4"/>
    <p:sldId id="313" r:id="rId5"/>
    <p:sldId id="319" r:id="rId6"/>
    <p:sldId id="325" r:id="rId7"/>
    <p:sldId id="314" r:id="rId8"/>
    <p:sldId id="320" r:id="rId9"/>
    <p:sldId id="316" r:id="rId10"/>
    <p:sldId id="315" r:id="rId11"/>
    <p:sldId id="321" r:id="rId12"/>
    <p:sldId id="322" r:id="rId13"/>
    <p:sldId id="324" r:id="rId14"/>
    <p:sldId id="318" r:id="rId15"/>
    <p:sldId id="326" r:id="rId16"/>
    <p:sldId id="323" r:id="rId17"/>
    <p:sldId id="3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E8AD-F6DE-4D8E-8CFA-B5B78F898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8D482-1D73-40C2-8DA4-CC6965E04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B57B0-2FF9-4DE0-9FB8-7A647F32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38C34-A395-4D1B-AC9E-CCC22B23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55500-3D60-4CE7-BE23-36673344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1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C444-EBE6-4986-A12D-F75F9F55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D96E9-5D0F-4073-85E4-D5B3E4944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857A8-466E-4D20-8E6A-CE6896CC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E862-04D2-4DB3-B9B4-4E708D71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1D80D-D5FF-4A6C-99B9-9F0BB74B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9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AD7C2-20C2-41EA-92F4-AA7A76E27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EF949-349A-4E3D-8ED2-617891787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6B97B-8AD9-4CA6-8924-84ED48E1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9CF28-2749-4A35-A8B6-C9A0709B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87CD-3EA7-425C-ABBB-14579C27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86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CB9F-1F86-46A6-9C7F-A3425956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3A21D-7046-4E11-A4A2-D239F889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442F3-C7EB-412A-A07C-B4F2798B6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848E3-2243-4122-9692-5BF11B30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9CAE-D6CD-40AB-8B6D-1F7D8A19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43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121E-1ADE-4472-AB36-56476B2D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1C9C7-006E-4CBF-BEDC-535DBE73A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FA6A1-C382-4A31-AB4B-64E5B130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4DC89-77F3-462A-807F-D8F2825F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C0005-4962-4D4B-BA03-72B96DB1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0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2FF5-5A22-4211-AA36-007A10F5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2951E-E1F5-4F62-AFE5-062D5D509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1A91A-67F3-4566-B40C-0A2DA807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4D504-B4EE-4E0A-AC8C-E3F5CD3B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697B1-CF06-4193-9A70-14C2C279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FC8AC-FC42-4BAD-8803-DB032065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3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559C-3664-4047-8ED5-AC7D48B3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0BD91-79E9-44CA-BE90-B5C87AC78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953A4-CB98-4659-8A07-3FE3C2BF7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F892-3C9D-4BBF-8F85-8E067CC46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D6167-BE3F-468B-A45A-8C8157955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9365F7-E276-4DA0-9D66-4780ED66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41A51-9E8F-49CC-8D8A-D697A964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5107A-7D5C-45DF-9CD6-B9EF702D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8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F2715-0BE0-4079-84C2-CC2A692A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64398-4096-4401-ADAD-2AC4646D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96B9E-2D7C-4334-8F2C-C6899B31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9B879-3E86-4726-B610-97D2E856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6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6624E-5406-48B7-859B-BA54C017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95D57-439C-4627-83BD-A96BAEE6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EF095-455A-42D2-BE97-85287ED5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1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45FE-4D78-4D3A-A0DC-A9A48AF4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72A45-5F32-45D3-943F-FF0D250E9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D6C9D-FA98-4FDC-B720-EC3B87568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507B8-E00C-42CF-BDB8-60E6AEE8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DF623-1155-415B-B18E-328EE36E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CB2F-E091-429A-B718-11482711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FCF8-494D-400B-AA29-D1DD4047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CBA7F-840B-4C3D-9008-2DF8C8792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C5E60-467F-4933-B17F-085A91E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2B15C-6E9A-4678-9FA2-3EDD1718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45FC-8EEE-4384-AB4C-8B3ADA36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A1EB8-462E-4F97-A781-D3C85BF2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0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D43A84-49FE-448D-8423-543F392D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80D7A-65C8-4C7D-8F34-E749A0DAD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27B15-0106-4002-85EC-8939B7984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EA63-3505-4D1C-99F5-F69C47829742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755A0-067C-4561-A538-9AA71437A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9CD86-EC43-4C48-B41D-3985AD8AB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0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L-Rn6q4o_ko&amp;ab_channel=AdventureAcademy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C8D2A-4219-49A5-96EA-197C1BA4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This </a:t>
            </a:r>
            <a:r>
              <a:rPr lang="en-GB" dirty="0" err="1"/>
              <a:t>powerpoint</a:t>
            </a:r>
            <a:r>
              <a:rPr lang="en-GB" dirty="0"/>
              <a:t> was made by </a:t>
            </a:r>
            <a:r>
              <a:rPr lang="en-GB" dirty="0" err="1"/>
              <a:t>diversity_mel</a:t>
            </a:r>
            <a:r>
              <a:rPr lang="en-GB" dirty="0"/>
              <a:t>.  It is part of a large series designed to encourage debate and discussion around issues of equality in a bid to make more children happier and thoughtful. You can find more assemblies/ discussion ppts on my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contact me via my website too. I love to hear how you’ve used my </a:t>
            </a:r>
            <a:r>
              <a:rPr lang="en-GB" dirty="0" err="1"/>
              <a:t>powerpoints</a:t>
            </a:r>
            <a:r>
              <a:rPr lang="en-GB" dirty="0"/>
              <a:t> and to get your ideas for any you’d like me to make.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You can follow my work on Instagram @diversity_mel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do share my </a:t>
            </a:r>
            <a:r>
              <a:rPr lang="en-GB" dirty="0" err="1"/>
              <a:t>powerpoints</a:t>
            </a:r>
            <a:r>
              <a:rPr lang="en-GB" dirty="0"/>
              <a:t> with other teachers who may be interested.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Image result for instagram">
            <a:extLst>
              <a:ext uri="{FF2B5EF4-FFF2-40B4-BE49-F238E27FC236}">
                <a16:creationId xmlns:a16="http://schemas.microsoft.com/office/drawing/2014/main" id="{5D544E76-BDE4-4746-A35C-F294A7128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t="10476" r="19996" b="9207"/>
          <a:stretch/>
        </p:blipFill>
        <p:spPr bwMode="auto">
          <a:xfrm>
            <a:off x="1019657" y="3967626"/>
            <a:ext cx="600799" cy="61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694A20-3109-4FFD-B81B-34C67619FA5F}"/>
              </a:ext>
            </a:extLst>
          </p:cNvPr>
          <p:cNvSpPr/>
          <p:nvPr/>
        </p:nvSpPr>
        <p:spPr>
          <a:xfrm>
            <a:off x="2200274" y="1956122"/>
            <a:ext cx="6584910" cy="7407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My website is www.diversitymel.com</a:t>
            </a:r>
          </a:p>
        </p:txBody>
      </p:sp>
    </p:spTree>
    <p:extLst>
      <p:ext uri="{BB962C8B-B14F-4D97-AF65-F5344CB8AC3E}">
        <p14:creationId xmlns:p14="http://schemas.microsoft.com/office/powerpoint/2010/main" val="368045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dy Lamarr (@IsHedyLamarr) | Twitter">
            <a:extLst>
              <a:ext uri="{FF2B5EF4-FFF2-40B4-BE49-F238E27FC236}">
                <a16:creationId xmlns:a16="http://schemas.microsoft.com/office/drawing/2014/main" id="{D18DF570-9C3F-4F13-8EE4-3675A6313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0" y="1638300"/>
            <a:ext cx="5557749" cy="5048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dy Lamarr (@IsHedyLamarr) | Twitter">
            <a:extLst>
              <a:ext uri="{FF2B5EF4-FFF2-40B4-BE49-F238E27FC236}">
                <a16:creationId xmlns:a16="http://schemas.microsoft.com/office/drawing/2014/main" id="{F2179A2A-F1FC-4083-987D-B82FFE97E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8312"/>
            <a:ext cx="6032225" cy="4848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50132B3-A0D2-4E2C-BAD3-36E21AF784B4}"/>
              </a:ext>
            </a:extLst>
          </p:cNvPr>
          <p:cNvSpPr/>
          <p:nvPr/>
        </p:nvSpPr>
        <p:spPr>
          <a:xfrm>
            <a:off x="5572124" y="0"/>
            <a:ext cx="6032225" cy="2257425"/>
          </a:xfrm>
          <a:prstGeom prst="cloudCallout">
            <a:avLst>
              <a:gd name="adj1" fmla="val -50698"/>
              <a:gd name="adj2" fmla="val 574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Can you spot the difference between the two planes?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How had Hedy used what she had learned to make the plane faster?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0BBFCB-94D3-42E5-A39E-1AB9752ADDDE}"/>
              </a:ext>
            </a:extLst>
          </p:cNvPr>
          <p:cNvSpPr/>
          <p:nvPr/>
        </p:nvSpPr>
        <p:spPr>
          <a:xfrm>
            <a:off x="238124" y="152400"/>
            <a:ext cx="4762501" cy="19716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Hedy used what she saw in nature to redesign planes to make them go faster.</a:t>
            </a:r>
          </a:p>
        </p:txBody>
      </p:sp>
    </p:spTree>
    <p:extLst>
      <p:ext uri="{BB962C8B-B14F-4D97-AF65-F5344CB8AC3E}">
        <p14:creationId xmlns:p14="http://schemas.microsoft.com/office/powerpoint/2010/main" val="6371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MTOO: the case of Hedy Lamarr, bombshell scientist, in the age of the  #metoo movement | Screen Comment">
            <a:extLst>
              <a:ext uri="{FF2B5EF4-FFF2-40B4-BE49-F238E27FC236}">
                <a16:creationId xmlns:a16="http://schemas.microsoft.com/office/drawing/2014/main" id="{951A690F-1F98-4D7B-9262-9F8DD9C8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070041"/>
            <a:ext cx="5878513" cy="439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2DC810-6008-4CA2-B6A4-7A2A5CCC8848}"/>
              </a:ext>
            </a:extLst>
          </p:cNvPr>
          <p:cNvSpPr/>
          <p:nvPr/>
        </p:nvSpPr>
        <p:spPr>
          <a:xfrm>
            <a:off x="6867524" y="285750"/>
            <a:ext cx="4762501" cy="2457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She didn’t stop there.  Hedy helped to design a special system to send messages between planes and ships and their weapons systems.</a:t>
            </a:r>
          </a:p>
        </p:txBody>
      </p:sp>
    </p:spTree>
    <p:extLst>
      <p:ext uri="{BB962C8B-B14F-4D97-AF65-F5344CB8AC3E}">
        <p14:creationId xmlns:p14="http://schemas.microsoft.com/office/powerpoint/2010/main" val="141450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hare Internet Via Bluetooth - Android Bluetooth Tethering Phone to Phone -  YouTube">
            <a:extLst>
              <a:ext uri="{FF2B5EF4-FFF2-40B4-BE49-F238E27FC236}">
                <a16:creationId xmlns:a16="http://schemas.microsoft.com/office/drawing/2014/main" id="{5DC6280E-D50A-48B6-B28C-E0F529982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571500"/>
            <a:ext cx="741680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ow much devices on my wifi? - Quora">
            <a:extLst>
              <a:ext uri="{FF2B5EF4-FFF2-40B4-BE49-F238E27FC236}">
                <a16:creationId xmlns:a16="http://schemas.microsoft.com/office/drawing/2014/main" id="{AC951D7E-9038-41DF-A730-60A10FB54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3313756"/>
            <a:ext cx="4605338" cy="334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AF71A6-B440-43F1-B2F9-54EE0C2A73C1}"/>
              </a:ext>
            </a:extLst>
          </p:cNvPr>
          <p:cNvSpPr/>
          <p:nvPr/>
        </p:nvSpPr>
        <p:spPr>
          <a:xfrm>
            <a:off x="628649" y="200025"/>
            <a:ext cx="4762501" cy="2457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Hedy’s system grew into the Bluetooth and </a:t>
            </a:r>
            <a:r>
              <a:rPr lang="en-GB" sz="2800" dirty="0" err="1">
                <a:solidFill>
                  <a:sysClr val="windowText" lastClr="000000"/>
                </a:solidFill>
              </a:rPr>
              <a:t>Wifi</a:t>
            </a:r>
            <a:r>
              <a:rPr lang="en-GB" sz="2800" dirty="0">
                <a:solidFill>
                  <a:sysClr val="windowText" lastClr="000000"/>
                </a:solidFill>
              </a:rPr>
              <a:t> we use today.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016A0F7-11E9-4F44-B2D2-AA51AEB9B5FA}"/>
              </a:ext>
            </a:extLst>
          </p:cNvPr>
          <p:cNvSpPr/>
          <p:nvPr/>
        </p:nvSpPr>
        <p:spPr>
          <a:xfrm>
            <a:off x="7467600" y="4143375"/>
            <a:ext cx="4371975" cy="2219325"/>
          </a:xfrm>
          <a:prstGeom prst="cloudCallout">
            <a:avLst>
              <a:gd name="adj1" fmla="val -50698"/>
              <a:gd name="adj2" fmla="val 574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Have you benefitted from Hedy’s designs?</a:t>
            </a:r>
          </a:p>
        </p:txBody>
      </p:sp>
    </p:spTree>
    <p:extLst>
      <p:ext uri="{BB962C8B-B14F-4D97-AF65-F5344CB8AC3E}">
        <p14:creationId xmlns:p14="http://schemas.microsoft.com/office/powerpoint/2010/main" val="41891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ouis B. Mayer - Wikipedia">
            <a:extLst>
              <a:ext uri="{FF2B5EF4-FFF2-40B4-BE49-F238E27FC236}">
                <a16:creationId xmlns:a16="http://schemas.microsoft.com/office/drawing/2014/main" id="{93F42E42-5B88-4BCA-9E02-90A166A84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49" y="2100263"/>
            <a:ext cx="3286125" cy="4107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ED38385-D264-4ADA-A819-A2062C2A708F}"/>
              </a:ext>
            </a:extLst>
          </p:cNvPr>
          <p:cNvSpPr/>
          <p:nvPr/>
        </p:nvSpPr>
        <p:spPr>
          <a:xfrm>
            <a:off x="1119186" y="366713"/>
            <a:ext cx="4976814" cy="2786062"/>
          </a:xfrm>
          <a:prstGeom prst="cloudCallout">
            <a:avLst>
              <a:gd name="adj1" fmla="val -50698"/>
              <a:gd name="adj2" fmla="val 574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Do you think Hedy’s bosses in Hollywood liked that she was spending her time doing Science?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0E9EACA-7D45-4A2E-8A26-AB242C852A32}"/>
              </a:ext>
            </a:extLst>
          </p:cNvPr>
          <p:cNvSpPr/>
          <p:nvPr/>
        </p:nvSpPr>
        <p:spPr>
          <a:xfrm>
            <a:off x="7186612" y="366713"/>
            <a:ext cx="3248025" cy="1336675"/>
          </a:xfrm>
          <a:prstGeom prst="wedgeRoundRectCallout">
            <a:avLst>
              <a:gd name="adj1" fmla="val 22567"/>
              <a:gd name="adj2" fmla="val 8886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not OK Hedy – the public just want you to be a beautiful woman. They don’t want you to think as well!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D15A31E-1A93-4248-81C5-EAB0B07ED397}"/>
              </a:ext>
            </a:extLst>
          </p:cNvPr>
          <p:cNvSpPr/>
          <p:nvPr/>
        </p:nvSpPr>
        <p:spPr>
          <a:xfrm>
            <a:off x="1233486" y="1368029"/>
            <a:ext cx="4414839" cy="2241946"/>
          </a:xfrm>
          <a:prstGeom prst="cloudCallout">
            <a:avLst>
              <a:gd name="adj1" fmla="val -50698"/>
              <a:gd name="adj2" fmla="val 574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What do you think? What would you do if you were Hedy?</a:t>
            </a:r>
          </a:p>
        </p:txBody>
      </p:sp>
      <p:pic>
        <p:nvPicPr>
          <p:cNvPr id="7" name="Picture 2" descr="THEMTOO: the case of Hedy Lamarr, bombshell scientist, in the age of the  #metoo movement | Screen Comment">
            <a:extLst>
              <a:ext uri="{FF2B5EF4-FFF2-40B4-BE49-F238E27FC236}">
                <a16:creationId xmlns:a16="http://schemas.microsoft.com/office/drawing/2014/main" id="{1E65B9D5-60B9-405B-B58D-4B46307D5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023829"/>
            <a:ext cx="3419475" cy="2557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50A1B48-5E2F-47A2-B4B6-79DFBC78890E}"/>
              </a:ext>
            </a:extLst>
          </p:cNvPr>
          <p:cNvSpPr/>
          <p:nvPr/>
        </p:nvSpPr>
        <p:spPr>
          <a:xfrm>
            <a:off x="4371974" y="3705226"/>
            <a:ext cx="3248025" cy="1336675"/>
          </a:xfrm>
          <a:prstGeom prst="wedgeRoundRectCallout">
            <a:avLst>
              <a:gd name="adj1" fmla="val -73621"/>
              <a:gd name="adj2" fmla="val 3470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No-one is going to stop me from being who I am.  You can be beautiful and use your brains to</a:t>
            </a:r>
          </a:p>
        </p:txBody>
      </p:sp>
    </p:spTree>
    <p:extLst>
      <p:ext uri="{BB962C8B-B14F-4D97-AF65-F5344CB8AC3E}">
        <p14:creationId xmlns:p14="http://schemas.microsoft.com/office/powerpoint/2010/main" val="5360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0A6DB159-B09F-4D58-8B1E-70A6DDF03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468510"/>
            <a:ext cx="8458200" cy="47577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608A74-9A79-4600-9367-996C23525088}"/>
              </a:ext>
            </a:extLst>
          </p:cNvPr>
          <p:cNvSpPr/>
          <p:nvPr/>
        </p:nvSpPr>
        <p:spPr>
          <a:xfrm>
            <a:off x="1523999" y="5695950"/>
            <a:ext cx="8458200" cy="5873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Click to hear more about Hedy’s life</a:t>
            </a:r>
          </a:p>
        </p:txBody>
      </p:sp>
    </p:spTree>
    <p:extLst>
      <p:ext uri="{BB962C8B-B14F-4D97-AF65-F5344CB8AC3E}">
        <p14:creationId xmlns:p14="http://schemas.microsoft.com/office/powerpoint/2010/main" val="55185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889AC7-80D8-4BCF-92F1-66978974A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64" y="1869961"/>
            <a:ext cx="10141471" cy="443252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7A9473-E377-4984-947D-CE60B73F1E86}"/>
              </a:ext>
            </a:extLst>
          </p:cNvPr>
          <p:cNvSpPr/>
          <p:nvPr/>
        </p:nvSpPr>
        <p:spPr>
          <a:xfrm>
            <a:off x="628649" y="200025"/>
            <a:ext cx="4762501" cy="2457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Hedy died in 2000, but in 2014 she was made a member of the National Inventors Hall of Fame</a:t>
            </a:r>
          </a:p>
        </p:txBody>
      </p:sp>
    </p:spTree>
    <p:extLst>
      <p:ext uri="{BB962C8B-B14F-4D97-AF65-F5344CB8AC3E}">
        <p14:creationId xmlns:p14="http://schemas.microsoft.com/office/powerpoint/2010/main" val="29923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MTOO: the case of Hedy Lamarr, bombshell scientist, in the age of the  #metoo movement | Screen Comment">
            <a:extLst>
              <a:ext uri="{FF2B5EF4-FFF2-40B4-BE49-F238E27FC236}">
                <a16:creationId xmlns:a16="http://schemas.microsoft.com/office/drawing/2014/main" id="{22AFF9FC-3933-466E-A96D-37DC83BD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070041"/>
            <a:ext cx="5878513" cy="439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39C7E2F-78D8-4C1D-88E0-5FC57976DE40}"/>
              </a:ext>
            </a:extLst>
          </p:cNvPr>
          <p:cNvSpPr/>
          <p:nvPr/>
        </p:nvSpPr>
        <p:spPr>
          <a:xfrm>
            <a:off x="7258050" y="4110037"/>
            <a:ext cx="4371975" cy="2219325"/>
          </a:xfrm>
          <a:prstGeom prst="cloudCallout">
            <a:avLst>
              <a:gd name="adj1" fmla="val -50698"/>
              <a:gd name="adj2" fmla="val 574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What can you learn from looking at how animals and birds behave?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97C4B9C-8A66-4B5E-8747-0F0AE15316B7}"/>
              </a:ext>
            </a:extLst>
          </p:cNvPr>
          <p:cNvSpPr/>
          <p:nvPr/>
        </p:nvSpPr>
        <p:spPr>
          <a:xfrm>
            <a:off x="7258050" y="528638"/>
            <a:ext cx="4791075" cy="3348037"/>
          </a:xfrm>
          <a:prstGeom prst="cloudCallout">
            <a:avLst>
              <a:gd name="adj1" fmla="val -50698"/>
              <a:gd name="adj2" fmla="val 574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What would you say to the men who told her she should stop thinking and just be a beautiful woman?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9FA030A-DB6C-40C7-9E41-66B134CB557E}"/>
              </a:ext>
            </a:extLst>
          </p:cNvPr>
          <p:cNvSpPr/>
          <p:nvPr/>
        </p:nvSpPr>
        <p:spPr>
          <a:xfrm>
            <a:off x="2838450" y="0"/>
            <a:ext cx="4695825" cy="2524125"/>
          </a:xfrm>
          <a:prstGeom prst="cloudCallout">
            <a:avLst>
              <a:gd name="adj1" fmla="val -50698"/>
              <a:gd name="adj2" fmla="val 574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What can we learn from Hedy </a:t>
            </a:r>
            <a:r>
              <a:rPr lang="en-GB" sz="2400" dirty="0" err="1">
                <a:solidFill>
                  <a:sysClr val="windowText" lastClr="000000"/>
                </a:solidFill>
              </a:rPr>
              <a:t>Lamarr</a:t>
            </a:r>
            <a:r>
              <a:rPr lang="en-GB" sz="2400" dirty="0">
                <a:solidFill>
                  <a:sysClr val="windowText" lastClr="000000"/>
                </a:solidFill>
              </a:rPr>
              <a:t>?  Was she right to take a break from acting to help save lives?</a:t>
            </a:r>
          </a:p>
        </p:txBody>
      </p:sp>
    </p:spTree>
    <p:extLst>
      <p:ext uri="{BB962C8B-B14F-4D97-AF65-F5344CB8AC3E}">
        <p14:creationId xmlns:p14="http://schemas.microsoft.com/office/powerpoint/2010/main" val="10188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C8D2A-4219-49A5-96EA-197C1BA4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This </a:t>
            </a:r>
            <a:r>
              <a:rPr lang="en-GB" dirty="0" err="1"/>
              <a:t>powerpoint</a:t>
            </a:r>
            <a:r>
              <a:rPr lang="en-GB" dirty="0"/>
              <a:t> was made by </a:t>
            </a:r>
            <a:r>
              <a:rPr lang="en-GB" dirty="0" err="1"/>
              <a:t>diversity_mel</a:t>
            </a:r>
            <a:r>
              <a:rPr lang="en-GB" dirty="0"/>
              <a:t>.  It is part of a large series designed to encourage debate and discussion around issues of equality in a bid to make more children happier and thoughtful. You can find more assemblies/ discussion ppts on my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contact me via my website too. I love to hear how you’ve used my </a:t>
            </a:r>
            <a:r>
              <a:rPr lang="en-GB" dirty="0" err="1"/>
              <a:t>powerpoints</a:t>
            </a:r>
            <a:r>
              <a:rPr lang="en-GB" dirty="0"/>
              <a:t> and to get your ideas for any you’d like me to make.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You can follow my work on Instagram @diversity_mel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do share my </a:t>
            </a:r>
            <a:r>
              <a:rPr lang="en-GB" dirty="0" err="1"/>
              <a:t>powerpoints</a:t>
            </a:r>
            <a:r>
              <a:rPr lang="en-GB" dirty="0"/>
              <a:t> with other teachers who may be interested.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Image result for instagram">
            <a:extLst>
              <a:ext uri="{FF2B5EF4-FFF2-40B4-BE49-F238E27FC236}">
                <a16:creationId xmlns:a16="http://schemas.microsoft.com/office/drawing/2014/main" id="{5D544E76-BDE4-4746-A35C-F294A7128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t="10476" r="19996" b="9207"/>
          <a:stretch/>
        </p:blipFill>
        <p:spPr bwMode="auto">
          <a:xfrm>
            <a:off x="1019657" y="3967626"/>
            <a:ext cx="600799" cy="61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694A20-3109-4FFD-B81B-34C67619FA5F}"/>
              </a:ext>
            </a:extLst>
          </p:cNvPr>
          <p:cNvSpPr/>
          <p:nvPr/>
        </p:nvSpPr>
        <p:spPr>
          <a:xfrm>
            <a:off x="2200274" y="1956122"/>
            <a:ext cx="6584910" cy="7407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My website is www.diversitymel.com</a:t>
            </a:r>
          </a:p>
        </p:txBody>
      </p:sp>
    </p:spTree>
    <p:extLst>
      <p:ext uri="{BB962C8B-B14F-4D97-AF65-F5344CB8AC3E}">
        <p14:creationId xmlns:p14="http://schemas.microsoft.com/office/powerpoint/2010/main" val="36747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D01D-926B-4604-8C4B-D95913D21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700"/>
          </a:xfrm>
        </p:spPr>
        <p:txBody>
          <a:bodyPr>
            <a:normAutofit/>
          </a:bodyPr>
          <a:lstStyle/>
          <a:p>
            <a:r>
              <a:rPr lang="en-GB" dirty="0"/>
              <a:t>Hedy </a:t>
            </a:r>
            <a:r>
              <a:rPr lang="en-GB" dirty="0" err="1"/>
              <a:t>Lamarr</a:t>
            </a:r>
            <a:r>
              <a:rPr lang="en-GB" dirty="0"/>
              <a:t> – Don’t judge a book by its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2A319-4006-4940-88F3-B09B972B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1337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This assembly is one of a series encouraging children to recognise we can learn from each other.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one focuses on Hedy (pronounced Head-y) </a:t>
            </a:r>
            <a:r>
              <a:rPr lang="en-GB" dirty="0" err="1"/>
              <a:t>Lamarr</a:t>
            </a:r>
            <a:r>
              <a:rPr lang="en-GB" dirty="0"/>
              <a:t>, who was a glamorous and famous Hollywood actress, but also a brilliant scientist and inventor.</a:t>
            </a:r>
          </a:p>
          <a:p>
            <a:endParaRPr lang="en-GB" dirty="0"/>
          </a:p>
          <a:p>
            <a:r>
              <a:rPr lang="en-GB" dirty="0"/>
              <a:t>All links and videos have been fully checked, but I recommend you double check them first : ) </a:t>
            </a:r>
          </a:p>
          <a:p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B1D3EE-663C-44AA-8F9D-9F0AF454162D}"/>
              </a:ext>
            </a:extLst>
          </p:cNvPr>
          <p:cNvSpPr/>
          <p:nvPr/>
        </p:nvSpPr>
        <p:spPr>
          <a:xfrm>
            <a:off x="652462" y="5476874"/>
            <a:ext cx="10201275" cy="1015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Keep a look out – more assemblies on this theme coming soon.</a:t>
            </a:r>
          </a:p>
        </p:txBody>
      </p:sp>
    </p:spTree>
    <p:extLst>
      <p:ext uri="{BB962C8B-B14F-4D97-AF65-F5344CB8AC3E}">
        <p14:creationId xmlns:p14="http://schemas.microsoft.com/office/powerpoint/2010/main" val="230897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edy Lamarr - Inventions, Movie &amp; Spouses - Biography">
            <a:extLst>
              <a:ext uri="{FF2B5EF4-FFF2-40B4-BE49-F238E27FC236}">
                <a16:creationId xmlns:a16="http://schemas.microsoft.com/office/drawing/2014/main" id="{ACE2FEA3-3E18-4283-B10D-FDF71AFDD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392" y="85724"/>
            <a:ext cx="3352533" cy="383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dy Lamarr – the 1940s 'bombshell' who helped invent wifi | Film | The  Guardian">
            <a:extLst>
              <a:ext uri="{FF2B5EF4-FFF2-40B4-BE49-F238E27FC236}">
                <a16:creationId xmlns:a16="http://schemas.microsoft.com/office/drawing/2014/main" id="{005B55F9-ED3A-4BB7-8432-348E4B6A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4" y="3177541"/>
            <a:ext cx="5991225" cy="3594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dy Lamarr - Wikipedia">
            <a:extLst>
              <a:ext uri="{FF2B5EF4-FFF2-40B4-BE49-F238E27FC236}">
                <a16:creationId xmlns:a16="http://schemas.microsoft.com/office/drawing/2014/main" id="{54DCF5A5-5576-4427-A4C5-120C27AC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74733"/>
            <a:ext cx="4259263" cy="5613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2D6D361-93FF-4CF2-94C9-4383ABB49C4E}"/>
              </a:ext>
            </a:extLst>
          </p:cNvPr>
          <p:cNvSpPr/>
          <p:nvPr/>
        </p:nvSpPr>
        <p:spPr>
          <a:xfrm>
            <a:off x="4929185" y="174733"/>
            <a:ext cx="3962401" cy="2609850"/>
          </a:xfrm>
          <a:prstGeom prst="cloudCallout">
            <a:avLst>
              <a:gd name="adj1" fmla="val -50698"/>
              <a:gd name="adj2" fmla="val 574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This woman’s name is Hedy </a:t>
            </a:r>
            <a:r>
              <a:rPr lang="en-GB" sz="2400" dirty="0" err="1">
                <a:solidFill>
                  <a:sysClr val="windowText" lastClr="000000"/>
                </a:solidFill>
              </a:rPr>
              <a:t>Lamarr</a:t>
            </a:r>
            <a:r>
              <a:rPr lang="en-GB" sz="2400" dirty="0">
                <a:solidFill>
                  <a:sysClr val="windowText" lastClr="000000"/>
                </a:solidFill>
              </a:rPr>
              <a:t>.  What do you think she did as a job?</a:t>
            </a:r>
          </a:p>
        </p:txBody>
      </p:sp>
    </p:spTree>
    <p:extLst>
      <p:ext uri="{BB962C8B-B14F-4D97-AF65-F5344CB8AC3E}">
        <p14:creationId xmlns:p14="http://schemas.microsoft.com/office/powerpoint/2010/main" val="7565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dy Lamarr in Ziegfeld Girl (1941) (Ladylike Lady) | Ziegfeld girls,  Hollywood glamour photography, Vintage hollywood glamour">
            <a:extLst>
              <a:ext uri="{FF2B5EF4-FFF2-40B4-BE49-F238E27FC236}">
                <a16:creationId xmlns:a16="http://schemas.microsoft.com/office/drawing/2014/main" id="{FEBC4A41-EE46-4C44-A022-C62FB8FB65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72" y="495299"/>
            <a:ext cx="7389814" cy="542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edy Lamarr's Walk of Fame Star | Walk of fame, Hollywood star walk, Hollywood  walk of fame">
            <a:extLst>
              <a:ext uri="{FF2B5EF4-FFF2-40B4-BE49-F238E27FC236}">
                <a16:creationId xmlns:a16="http://schemas.microsoft.com/office/drawing/2014/main" id="{FCC3BAE7-A134-4920-B5F7-79D1A5685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783559"/>
            <a:ext cx="2647950" cy="262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7A8022-72DA-4AFF-AB9F-43306E6C723B}"/>
              </a:ext>
            </a:extLst>
          </p:cNvPr>
          <p:cNvSpPr/>
          <p:nvPr/>
        </p:nvSpPr>
        <p:spPr>
          <a:xfrm>
            <a:off x="547687" y="425450"/>
            <a:ext cx="3357563" cy="287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Did you guess actress?</a:t>
            </a:r>
          </a:p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Hedy was a really famous actress in the 1930s and 1940s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52731990-C8C0-435F-9C92-1BA129DA2BB7}"/>
              </a:ext>
            </a:extLst>
          </p:cNvPr>
          <p:cNvSpPr/>
          <p:nvPr/>
        </p:nvSpPr>
        <p:spPr>
          <a:xfrm>
            <a:off x="8877300" y="4352925"/>
            <a:ext cx="3314700" cy="2009776"/>
          </a:xfrm>
          <a:prstGeom prst="cloudCallout">
            <a:avLst>
              <a:gd name="adj1" fmla="val -50698"/>
              <a:gd name="adj2" fmla="val 574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What words would you use to describe her?</a:t>
            </a:r>
          </a:p>
        </p:txBody>
      </p:sp>
    </p:spTree>
    <p:extLst>
      <p:ext uri="{BB962C8B-B14F-4D97-AF65-F5344CB8AC3E}">
        <p14:creationId xmlns:p14="http://schemas.microsoft.com/office/powerpoint/2010/main" val="31888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edy Lamarr (Хеди Ламарр)'s photos | Hedy lamarr, Classic hollywood, Hedy  lamar">
            <a:extLst>
              <a:ext uri="{FF2B5EF4-FFF2-40B4-BE49-F238E27FC236}">
                <a16:creationId xmlns:a16="http://schemas.microsoft.com/office/drawing/2014/main" id="{87681236-2ED1-460E-8581-62BBF8864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5" y="206375"/>
            <a:ext cx="2564717" cy="332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olitical World Map On Ocean Blue Background, With Every State.. Royalty  Free Cliparts, Vectors, And Stock Illustration. Image 29029504.">
            <a:extLst>
              <a:ext uri="{FF2B5EF4-FFF2-40B4-BE49-F238E27FC236}">
                <a16:creationId xmlns:a16="http://schemas.microsoft.com/office/drawing/2014/main" id="{7D4CB67A-1A7C-4A51-87E9-9A8C80615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58426"/>
            <a:ext cx="6937796" cy="380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1EF839-C97C-45B7-9EBB-02E3C3112E91}"/>
              </a:ext>
            </a:extLst>
          </p:cNvPr>
          <p:cNvSpPr/>
          <p:nvPr/>
        </p:nvSpPr>
        <p:spPr>
          <a:xfrm>
            <a:off x="5524500" y="206375"/>
            <a:ext cx="3357563" cy="287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Hedy was born in Austria in 1917.  She was born into a  Jewish family.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CFFD12-C68C-42EB-A7A3-6FC63F2BD778}"/>
              </a:ext>
            </a:extLst>
          </p:cNvPr>
          <p:cNvSpPr/>
          <p:nvPr/>
        </p:nvSpPr>
        <p:spPr>
          <a:xfrm>
            <a:off x="7481887" y="2729852"/>
            <a:ext cx="4233863" cy="34994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Hedy always wanted to be an actress and she became famous in Europe, before travelling to America where she became a top movie star. 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CE2AC3F8-46A5-4E5E-93A2-D16D20C1A8EF}"/>
              </a:ext>
            </a:extLst>
          </p:cNvPr>
          <p:cNvSpPr/>
          <p:nvPr/>
        </p:nvSpPr>
        <p:spPr>
          <a:xfrm rot="20692824">
            <a:off x="4589120" y="2966717"/>
            <a:ext cx="1752600" cy="1171575"/>
          </a:xfrm>
          <a:prstGeom prst="leftArrow">
            <a:avLst>
              <a:gd name="adj1" fmla="val 50000"/>
              <a:gd name="adj2" fmla="val 54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Austria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BD7F620-8543-44E7-ACD5-2F3A2B434678}"/>
              </a:ext>
            </a:extLst>
          </p:cNvPr>
          <p:cNvSpPr/>
          <p:nvPr/>
        </p:nvSpPr>
        <p:spPr>
          <a:xfrm rot="20262674">
            <a:off x="134312" y="3616413"/>
            <a:ext cx="2190750" cy="1410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United States </a:t>
            </a:r>
          </a:p>
          <a:p>
            <a:pPr algn="ctr"/>
            <a:r>
              <a:rPr lang="en-GB" dirty="0"/>
              <a:t>of America</a:t>
            </a:r>
          </a:p>
        </p:txBody>
      </p:sp>
    </p:spTree>
    <p:extLst>
      <p:ext uri="{BB962C8B-B14F-4D97-AF65-F5344CB8AC3E}">
        <p14:creationId xmlns:p14="http://schemas.microsoft.com/office/powerpoint/2010/main" val="278813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edy Lamarr - Wikipedia">
            <a:extLst>
              <a:ext uri="{FF2B5EF4-FFF2-40B4-BE49-F238E27FC236}">
                <a16:creationId xmlns:a16="http://schemas.microsoft.com/office/drawing/2014/main" id="{16FA05F0-5ACC-42D2-B292-73595614B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622408"/>
            <a:ext cx="4259263" cy="5613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ABB8E4-7CFA-47CC-9B83-DF8CC9F6C0F5}"/>
              </a:ext>
            </a:extLst>
          </p:cNvPr>
          <p:cNvSpPr/>
          <p:nvPr/>
        </p:nvSpPr>
        <p:spPr>
          <a:xfrm>
            <a:off x="6096000" y="958850"/>
            <a:ext cx="5010150" cy="32321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As well as acting, Hedy loved science.  She taught herself by watching others, reading and talking to other people.</a:t>
            </a:r>
          </a:p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She was always experimenting.</a:t>
            </a:r>
          </a:p>
        </p:txBody>
      </p:sp>
    </p:spTree>
    <p:extLst>
      <p:ext uri="{BB962C8B-B14F-4D97-AF65-F5344CB8AC3E}">
        <p14:creationId xmlns:p14="http://schemas.microsoft.com/office/powerpoint/2010/main" val="182644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World War 2 - Devin Painter History 2">
            <a:extLst>
              <a:ext uri="{FF2B5EF4-FFF2-40B4-BE49-F238E27FC236}">
                <a16:creationId xmlns:a16="http://schemas.microsoft.com/office/drawing/2014/main" id="{76FB48AD-DC88-4CBD-B6A0-0ABC482B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94" y="1209674"/>
            <a:ext cx="7228331" cy="481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54A49E-0D42-4144-9858-241E7E2B6754}"/>
              </a:ext>
            </a:extLst>
          </p:cNvPr>
          <p:cNvSpPr/>
          <p:nvPr/>
        </p:nvSpPr>
        <p:spPr>
          <a:xfrm>
            <a:off x="309562" y="473075"/>
            <a:ext cx="4491038" cy="3784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In 1939 World War Two started. Jewish people in Europe were imprisoned and killed.</a:t>
            </a:r>
          </a:p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In 1941, the US joined the UK and other countries to try and stop this. </a:t>
            </a:r>
          </a:p>
        </p:txBody>
      </p:sp>
    </p:spTree>
    <p:extLst>
      <p:ext uri="{BB962C8B-B14F-4D97-AF65-F5344CB8AC3E}">
        <p14:creationId xmlns:p14="http://schemas.microsoft.com/office/powerpoint/2010/main" val="198426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itizen Scientist: Hedy Lamarr | Hackaday">
            <a:extLst>
              <a:ext uri="{FF2B5EF4-FFF2-40B4-BE49-F238E27FC236}">
                <a16:creationId xmlns:a16="http://schemas.microsoft.com/office/drawing/2014/main" id="{DB6EA289-1D17-4D0E-90AE-E8255F50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20" y="2155825"/>
            <a:ext cx="5872655" cy="42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C72780-BC12-46C3-ACCF-5F53DB74F32A}"/>
              </a:ext>
            </a:extLst>
          </p:cNvPr>
          <p:cNvSpPr/>
          <p:nvPr/>
        </p:nvSpPr>
        <p:spPr>
          <a:xfrm>
            <a:off x="7362824" y="571499"/>
            <a:ext cx="4234355" cy="34766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Hedy started to feel uncomfortable living the life of a glamorous actress when so many people were suffering.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211FC51-0376-4A14-89CD-C2DA28C81FD8}"/>
              </a:ext>
            </a:extLst>
          </p:cNvPr>
          <p:cNvSpPr/>
          <p:nvPr/>
        </p:nvSpPr>
        <p:spPr>
          <a:xfrm>
            <a:off x="1543050" y="263525"/>
            <a:ext cx="3248025" cy="1336675"/>
          </a:xfrm>
          <a:prstGeom prst="wedgeRoundRectCallout">
            <a:avLst>
              <a:gd name="adj1" fmla="val 24621"/>
              <a:gd name="adj2" fmla="val 9812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can use my love of science and maths to help people in Europe.  We need to stop these terrible things from happening. </a:t>
            </a:r>
          </a:p>
        </p:txBody>
      </p:sp>
    </p:spTree>
    <p:extLst>
      <p:ext uri="{BB962C8B-B14F-4D97-AF65-F5344CB8AC3E}">
        <p14:creationId xmlns:p14="http://schemas.microsoft.com/office/powerpoint/2010/main" val="389480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8D0065-8E35-4B95-BAEB-1EF1AA1D6E85}"/>
              </a:ext>
            </a:extLst>
          </p:cNvPr>
          <p:cNvSpPr/>
          <p:nvPr/>
        </p:nvSpPr>
        <p:spPr>
          <a:xfrm>
            <a:off x="238124" y="152400"/>
            <a:ext cx="4543425" cy="2009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One of the first things she did was to help her friend redesign planes to make them go faster.</a:t>
            </a:r>
          </a:p>
        </p:txBody>
      </p:sp>
      <p:pic>
        <p:nvPicPr>
          <p:cNvPr id="8198" name="Picture 6" descr="Hedy Lamarr: a mind that mixed arts and science - Westcoast Women in  Engineering, Science and Technology - Simon Fraser University">
            <a:extLst>
              <a:ext uri="{FF2B5EF4-FFF2-40B4-BE49-F238E27FC236}">
                <a16:creationId xmlns:a16="http://schemas.microsoft.com/office/drawing/2014/main" id="{5C548996-B321-48EE-AB49-DAE9EE08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2040731"/>
            <a:ext cx="3702051" cy="277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B53BCE0-CD44-4062-A8FD-EFB610C99C92}"/>
              </a:ext>
            </a:extLst>
          </p:cNvPr>
          <p:cNvSpPr/>
          <p:nvPr/>
        </p:nvSpPr>
        <p:spPr>
          <a:xfrm>
            <a:off x="7734300" y="263525"/>
            <a:ext cx="3248025" cy="1336675"/>
          </a:xfrm>
          <a:prstGeom prst="wedgeRoundRectCallout">
            <a:avLst>
              <a:gd name="adj1" fmla="val -11157"/>
              <a:gd name="adj2" fmla="val 8886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looked at the shape of the planes and I thought… I bet we can learn how to go faster from nature…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0E92084-DB8B-47A9-9BED-ADD13958E73C}"/>
              </a:ext>
            </a:extLst>
          </p:cNvPr>
          <p:cNvSpPr/>
          <p:nvPr/>
        </p:nvSpPr>
        <p:spPr>
          <a:xfrm>
            <a:off x="4892674" y="2040731"/>
            <a:ext cx="3248025" cy="1336675"/>
          </a:xfrm>
          <a:prstGeom prst="wedgeRoundRectCallout">
            <a:avLst>
              <a:gd name="adj1" fmla="val 76820"/>
              <a:gd name="adj2" fmla="val 2687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should study the fastest fish and the fastest bird and see what I can learn from them</a:t>
            </a:r>
          </a:p>
        </p:txBody>
      </p:sp>
      <p:pic>
        <p:nvPicPr>
          <p:cNvPr id="8200" name="Picture 8" descr="Peregrine Falcons | Birds | Animals | Eden Channel">
            <a:extLst>
              <a:ext uri="{FF2B5EF4-FFF2-40B4-BE49-F238E27FC236}">
                <a16:creationId xmlns:a16="http://schemas.microsoft.com/office/drawing/2014/main" id="{D3D20F25-9069-413E-B0F7-536D3CFB6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2" y="3771900"/>
            <a:ext cx="38100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arlin jumps into boat, seriously injuring two men off NSW north coast |  Marine life | The Guardian">
            <a:extLst>
              <a:ext uri="{FF2B5EF4-FFF2-40B4-BE49-F238E27FC236}">
                <a16:creationId xmlns:a16="http://schemas.microsoft.com/office/drawing/2014/main" id="{F0F54062-33B2-4CB7-B6BB-BC05034B0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20000"/>
          <a:stretch/>
        </p:blipFill>
        <p:spPr bwMode="auto">
          <a:xfrm>
            <a:off x="328611" y="4515379"/>
            <a:ext cx="3552825" cy="2171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1001F6-2669-45C4-82B5-CCE805067C2C}"/>
              </a:ext>
            </a:extLst>
          </p:cNvPr>
          <p:cNvSpPr/>
          <p:nvPr/>
        </p:nvSpPr>
        <p:spPr>
          <a:xfrm>
            <a:off x="3151187" y="6178551"/>
            <a:ext cx="1741487" cy="507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Marlin Fish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D07518-90E0-43B9-85BC-969C128278BE}"/>
              </a:ext>
            </a:extLst>
          </p:cNvPr>
          <p:cNvSpPr/>
          <p:nvPr/>
        </p:nvSpPr>
        <p:spPr>
          <a:xfrm>
            <a:off x="6399213" y="5538790"/>
            <a:ext cx="2058988" cy="4905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Peregrine Falcon</a:t>
            </a:r>
          </a:p>
        </p:txBody>
      </p:sp>
    </p:spTree>
    <p:extLst>
      <p:ext uri="{BB962C8B-B14F-4D97-AF65-F5344CB8AC3E}">
        <p14:creationId xmlns:p14="http://schemas.microsoft.com/office/powerpoint/2010/main" val="37902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10309</TotalTime>
  <Words>820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Hedy Lamarr – Don’t judge a book by its 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Lane</dc:creator>
  <cp:lastModifiedBy>Melissa Lane</cp:lastModifiedBy>
  <cp:revision>35</cp:revision>
  <dcterms:created xsi:type="dcterms:W3CDTF">2020-03-03T10:57:35Z</dcterms:created>
  <dcterms:modified xsi:type="dcterms:W3CDTF">2021-04-28T11:23:14Z</dcterms:modified>
</cp:coreProperties>
</file>